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 id="2147483684" r:id="rId5"/>
  </p:sldMasterIdLst>
  <p:notesMasterIdLst>
    <p:notesMasterId r:id="rId30"/>
  </p:notesMasterIdLst>
  <p:sldIdLst>
    <p:sldId id="262" r:id="rId6"/>
    <p:sldId id="298" r:id="rId7"/>
    <p:sldId id="307" r:id="rId8"/>
    <p:sldId id="308" r:id="rId9"/>
    <p:sldId id="311" r:id="rId10"/>
    <p:sldId id="309" r:id="rId11"/>
    <p:sldId id="310" r:id="rId12"/>
    <p:sldId id="324" r:id="rId13"/>
    <p:sldId id="322" r:id="rId14"/>
    <p:sldId id="327" r:id="rId15"/>
    <p:sldId id="328" r:id="rId16"/>
    <p:sldId id="331" r:id="rId17"/>
    <p:sldId id="332" r:id="rId18"/>
    <p:sldId id="312" r:id="rId19"/>
    <p:sldId id="314" r:id="rId20"/>
    <p:sldId id="319" r:id="rId21"/>
    <p:sldId id="326" r:id="rId22"/>
    <p:sldId id="320" r:id="rId23"/>
    <p:sldId id="325" r:id="rId24"/>
    <p:sldId id="313" r:id="rId25"/>
    <p:sldId id="318" r:id="rId26"/>
    <p:sldId id="317" r:id="rId27"/>
    <p:sldId id="323" r:id="rId28"/>
    <p:sldId id="316"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D1C29"/>
    <a:srgbClr val="A614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9B01A2-D9ED-4EA2-8F57-93BE30BB6E78}" v="42" dt="2024-02-14T20:33:52.9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5564" autoAdjust="0"/>
  </p:normalViewPr>
  <p:slideViewPr>
    <p:cSldViewPr snapToGrid="0">
      <p:cViewPr varScale="1">
        <p:scale>
          <a:sx n="51" d="100"/>
          <a:sy n="51" d="100"/>
        </p:scale>
        <p:origin x="215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ucas Maliniak" userId="f4d31b17-3f82-434a-b2c3-44032b613b2a" providerId="ADAL" clId="{A0659530-4D0A-4961-B776-07ED0DA3D2ED}"/>
    <pc:docChg chg="undo redo custSel addSld delSld modSld">
      <pc:chgData name="Lucas Maliniak" userId="f4d31b17-3f82-434a-b2c3-44032b613b2a" providerId="ADAL" clId="{A0659530-4D0A-4961-B776-07ED0DA3D2ED}" dt="2024-01-30T19:06:34.769" v="4853" actId="47"/>
      <pc:docMkLst>
        <pc:docMk/>
      </pc:docMkLst>
      <pc:sldChg chg="addSp delSp modSp mod modNotesTx">
        <pc:chgData name="Lucas Maliniak" userId="f4d31b17-3f82-434a-b2c3-44032b613b2a" providerId="ADAL" clId="{A0659530-4D0A-4961-B776-07ED0DA3D2ED}" dt="2024-01-19T23:19:20.376" v="4353" actId="1076"/>
        <pc:sldMkLst>
          <pc:docMk/>
          <pc:sldMk cId="790140047" sldId="270"/>
        </pc:sldMkLst>
        <pc:spChg chg="add del mod">
          <ac:chgData name="Lucas Maliniak" userId="f4d31b17-3f82-434a-b2c3-44032b613b2a" providerId="ADAL" clId="{A0659530-4D0A-4961-B776-07ED0DA3D2ED}" dt="2024-01-19T23:11:38.590" v="4325" actId="478"/>
          <ac:spMkLst>
            <pc:docMk/>
            <pc:sldMk cId="790140047" sldId="270"/>
            <ac:spMk id="4" creationId="{600D32BD-478C-9537-AD9E-76FE4F984F7E}"/>
          </ac:spMkLst>
        </pc:spChg>
        <pc:spChg chg="add del">
          <ac:chgData name="Lucas Maliniak" userId="f4d31b17-3f82-434a-b2c3-44032b613b2a" providerId="ADAL" clId="{A0659530-4D0A-4961-B776-07ED0DA3D2ED}" dt="2024-01-19T23:17:55.026" v="4336" actId="478"/>
          <ac:spMkLst>
            <pc:docMk/>
            <pc:sldMk cId="790140047" sldId="270"/>
            <ac:spMk id="5" creationId="{9F681C13-5CC9-F2DA-04FD-FF78691F14A7}"/>
          </ac:spMkLst>
        </pc:spChg>
        <pc:spChg chg="add del">
          <ac:chgData name="Lucas Maliniak" userId="f4d31b17-3f82-434a-b2c3-44032b613b2a" providerId="ADAL" clId="{A0659530-4D0A-4961-B776-07ED0DA3D2ED}" dt="2024-01-19T23:12:33.621" v="4334" actId="478"/>
          <ac:spMkLst>
            <pc:docMk/>
            <pc:sldMk cId="790140047" sldId="270"/>
            <ac:spMk id="6" creationId="{D42DE77C-7FE0-33A7-377B-D3D24AE1FD26}"/>
          </ac:spMkLst>
        </pc:spChg>
        <pc:spChg chg="add del">
          <ac:chgData name="Lucas Maliniak" userId="f4d31b17-3f82-434a-b2c3-44032b613b2a" providerId="ADAL" clId="{A0659530-4D0A-4961-B776-07ED0DA3D2ED}" dt="2024-01-19T23:12:32.896" v="4333" actId="478"/>
          <ac:spMkLst>
            <pc:docMk/>
            <pc:sldMk cId="790140047" sldId="270"/>
            <ac:spMk id="9" creationId="{A4447EE5-9AB2-F7EA-9281-9141D0B9DB5E}"/>
          </ac:spMkLst>
        </pc:spChg>
        <pc:spChg chg="add del">
          <ac:chgData name="Lucas Maliniak" userId="f4d31b17-3f82-434a-b2c3-44032b613b2a" providerId="ADAL" clId="{A0659530-4D0A-4961-B776-07ED0DA3D2ED}" dt="2024-01-19T23:12:31.856" v="4332" actId="478"/>
          <ac:spMkLst>
            <pc:docMk/>
            <pc:sldMk cId="790140047" sldId="270"/>
            <ac:spMk id="10" creationId="{660E44E1-48FC-D029-F9C5-567EC59EB80A}"/>
          </ac:spMkLst>
        </pc:spChg>
        <pc:spChg chg="del">
          <ac:chgData name="Lucas Maliniak" userId="f4d31b17-3f82-434a-b2c3-44032b613b2a" providerId="ADAL" clId="{A0659530-4D0A-4961-B776-07ED0DA3D2ED}" dt="2024-01-19T23:18:06.386" v="4342" actId="478"/>
          <ac:spMkLst>
            <pc:docMk/>
            <pc:sldMk cId="790140047" sldId="270"/>
            <ac:spMk id="11" creationId="{5BFE9A44-D33E-ABB8-40AB-F0B33213FCD4}"/>
          </ac:spMkLst>
        </pc:spChg>
        <pc:picChg chg="mod modCrop">
          <ac:chgData name="Lucas Maliniak" userId="f4d31b17-3f82-434a-b2c3-44032b613b2a" providerId="ADAL" clId="{A0659530-4D0A-4961-B776-07ED0DA3D2ED}" dt="2024-01-19T23:19:20.376" v="4353" actId="1076"/>
          <ac:picMkLst>
            <pc:docMk/>
            <pc:sldMk cId="790140047" sldId="270"/>
            <ac:picMk id="7" creationId="{99710E78-67A6-3AD3-A7E8-35F181D234B5}"/>
          </ac:picMkLst>
        </pc:picChg>
        <pc:picChg chg="add mod ord">
          <ac:chgData name="Lucas Maliniak" userId="f4d31b17-3f82-434a-b2c3-44032b613b2a" providerId="ADAL" clId="{A0659530-4D0A-4961-B776-07ED0DA3D2ED}" dt="2024-01-19T23:18:34.396" v="4346" actId="1076"/>
          <ac:picMkLst>
            <pc:docMk/>
            <pc:sldMk cId="790140047" sldId="270"/>
            <ac:picMk id="13" creationId="{D9C94EF0-0DB1-DE27-F17C-100EC14C2B60}"/>
          </ac:picMkLst>
        </pc:picChg>
        <pc:picChg chg="add del mod">
          <ac:chgData name="Lucas Maliniak" userId="f4d31b17-3f82-434a-b2c3-44032b613b2a" providerId="ADAL" clId="{A0659530-4D0A-4961-B776-07ED0DA3D2ED}" dt="2024-01-19T23:18:05.176" v="4341" actId="478"/>
          <ac:picMkLst>
            <pc:docMk/>
            <pc:sldMk cId="790140047" sldId="270"/>
            <ac:picMk id="1026" creationId="{BEB96029-AFDB-6EFA-01E0-C9990B04B71A}"/>
          </ac:picMkLst>
        </pc:picChg>
      </pc:sldChg>
      <pc:sldChg chg="addSp delSp modSp mod">
        <pc:chgData name="Lucas Maliniak" userId="f4d31b17-3f82-434a-b2c3-44032b613b2a" providerId="ADAL" clId="{A0659530-4D0A-4961-B776-07ED0DA3D2ED}" dt="2024-01-19T23:56:58.523" v="4842"/>
        <pc:sldMkLst>
          <pc:docMk/>
          <pc:sldMk cId="1168731733" sldId="271"/>
        </pc:sldMkLst>
        <pc:spChg chg="add mod">
          <ac:chgData name="Lucas Maliniak" userId="f4d31b17-3f82-434a-b2c3-44032b613b2a" providerId="ADAL" clId="{A0659530-4D0A-4961-B776-07ED0DA3D2ED}" dt="2024-01-19T23:56:58.523" v="4842"/>
          <ac:spMkLst>
            <pc:docMk/>
            <pc:sldMk cId="1168731733" sldId="271"/>
            <ac:spMk id="3" creationId="{116FD980-B827-91EF-A8BC-2A6BD1E628AA}"/>
          </ac:spMkLst>
        </pc:spChg>
        <pc:spChg chg="del">
          <ac:chgData name="Lucas Maliniak" userId="f4d31b17-3f82-434a-b2c3-44032b613b2a" providerId="ADAL" clId="{A0659530-4D0A-4961-B776-07ED0DA3D2ED}" dt="2024-01-19T23:56:46.113" v="4840" actId="478"/>
          <ac:spMkLst>
            <pc:docMk/>
            <pc:sldMk cId="1168731733" sldId="271"/>
            <ac:spMk id="9" creationId="{6EED939E-CABB-1433-D168-1C0C66CA3186}"/>
          </ac:spMkLst>
        </pc:spChg>
        <pc:picChg chg="add mod">
          <ac:chgData name="Lucas Maliniak" userId="f4d31b17-3f82-434a-b2c3-44032b613b2a" providerId="ADAL" clId="{A0659530-4D0A-4961-B776-07ED0DA3D2ED}" dt="2024-01-19T23:56:46.473" v="4841"/>
          <ac:picMkLst>
            <pc:docMk/>
            <pc:sldMk cId="1168731733" sldId="271"/>
            <ac:picMk id="2" creationId="{6E5913ED-AFE6-E23E-29C1-E68EAB896FBA}"/>
          </ac:picMkLst>
        </pc:picChg>
        <pc:picChg chg="add mod">
          <ac:chgData name="Lucas Maliniak" userId="f4d31b17-3f82-434a-b2c3-44032b613b2a" providerId="ADAL" clId="{A0659530-4D0A-4961-B776-07ED0DA3D2ED}" dt="2024-01-19T23:56:58.523" v="4842"/>
          <ac:picMkLst>
            <pc:docMk/>
            <pc:sldMk cId="1168731733" sldId="271"/>
            <ac:picMk id="8" creationId="{7F02FC9C-7C12-E76D-1360-08F649B1B9EE}"/>
          </ac:picMkLst>
        </pc:picChg>
        <pc:picChg chg="add mod">
          <ac:chgData name="Lucas Maliniak" userId="f4d31b17-3f82-434a-b2c3-44032b613b2a" providerId="ADAL" clId="{A0659530-4D0A-4961-B776-07ED0DA3D2ED}" dt="2024-01-19T23:56:58.523" v="4842"/>
          <ac:picMkLst>
            <pc:docMk/>
            <pc:sldMk cId="1168731733" sldId="271"/>
            <ac:picMk id="10" creationId="{32FF0D58-3929-ED6F-80C5-EF2EDB0521E2}"/>
          </ac:picMkLst>
        </pc:picChg>
        <pc:picChg chg="add mod">
          <ac:chgData name="Lucas Maliniak" userId="f4d31b17-3f82-434a-b2c3-44032b613b2a" providerId="ADAL" clId="{A0659530-4D0A-4961-B776-07ED0DA3D2ED}" dt="2024-01-19T23:56:58.523" v="4842"/>
          <ac:picMkLst>
            <pc:docMk/>
            <pc:sldMk cId="1168731733" sldId="271"/>
            <ac:picMk id="11" creationId="{582A62D0-10ED-2C54-3468-BA9E92FE49D7}"/>
          </ac:picMkLst>
        </pc:picChg>
      </pc:sldChg>
      <pc:sldChg chg="addSp delSp modSp del mod modNotesTx">
        <pc:chgData name="Lucas Maliniak" userId="f4d31b17-3f82-434a-b2c3-44032b613b2a" providerId="ADAL" clId="{A0659530-4D0A-4961-B776-07ED0DA3D2ED}" dt="2024-01-19T23:28:01.735" v="4515" actId="2696"/>
        <pc:sldMkLst>
          <pc:docMk/>
          <pc:sldMk cId="2616386566" sldId="272"/>
        </pc:sldMkLst>
        <pc:spChg chg="del">
          <ac:chgData name="Lucas Maliniak" userId="f4d31b17-3f82-434a-b2c3-44032b613b2a" providerId="ADAL" clId="{A0659530-4D0A-4961-B776-07ED0DA3D2ED}" dt="2024-01-19T23:23:02.190" v="4412" actId="478"/>
          <ac:spMkLst>
            <pc:docMk/>
            <pc:sldMk cId="2616386566" sldId="272"/>
            <ac:spMk id="11" creationId="{5BFE9A44-D33E-ABB8-40AB-F0B33213FCD4}"/>
          </ac:spMkLst>
        </pc:spChg>
        <pc:picChg chg="add del mod">
          <ac:chgData name="Lucas Maliniak" userId="f4d31b17-3f82-434a-b2c3-44032b613b2a" providerId="ADAL" clId="{A0659530-4D0A-4961-B776-07ED0DA3D2ED}" dt="2024-01-19T23:24:09.355" v="4430" actId="478"/>
          <ac:picMkLst>
            <pc:docMk/>
            <pc:sldMk cId="2616386566" sldId="272"/>
            <ac:picMk id="2" creationId="{CE742D61-9145-BD5B-1B85-3039014190D4}"/>
          </ac:picMkLst>
        </pc:picChg>
        <pc:picChg chg="add del mod">
          <ac:chgData name="Lucas Maliniak" userId="f4d31b17-3f82-434a-b2c3-44032b613b2a" providerId="ADAL" clId="{A0659530-4D0A-4961-B776-07ED0DA3D2ED}" dt="2024-01-19T23:23:16.608" v="4415" actId="478"/>
          <ac:picMkLst>
            <pc:docMk/>
            <pc:sldMk cId="2616386566" sldId="272"/>
            <ac:picMk id="6" creationId="{DA4DB86C-C01F-7637-502C-E3914E70F7D5}"/>
          </ac:picMkLst>
        </pc:picChg>
        <pc:picChg chg="del">
          <ac:chgData name="Lucas Maliniak" userId="f4d31b17-3f82-434a-b2c3-44032b613b2a" providerId="ADAL" clId="{A0659530-4D0A-4961-B776-07ED0DA3D2ED}" dt="2024-01-19T23:23:00.176" v="4410" actId="478"/>
          <ac:picMkLst>
            <pc:docMk/>
            <pc:sldMk cId="2616386566" sldId="272"/>
            <ac:picMk id="7" creationId="{99710E78-67A6-3AD3-A7E8-35F181D234B5}"/>
          </ac:picMkLst>
        </pc:picChg>
        <pc:picChg chg="add mod ord modCrop">
          <ac:chgData name="Lucas Maliniak" userId="f4d31b17-3f82-434a-b2c3-44032b613b2a" providerId="ADAL" clId="{A0659530-4D0A-4961-B776-07ED0DA3D2ED}" dt="2024-01-19T23:26:04.235" v="4491" actId="1076"/>
          <ac:picMkLst>
            <pc:docMk/>
            <pc:sldMk cId="2616386566" sldId="272"/>
            <ac:picMk id="10" creationId="{BA7060B5-6E0C-5B4C-ABA4-F7BC60DC0360}"/>
          </ac:picMkLst>
        </pc:picChg>
        <pc:picChg chg="add del mod">
          <ac:chgData name="Lucas Maliniak" userId="f4d31b17-3f82-434a-b2c3-44032b613b2a" providerId="ADAL" clId="{A0659530-4D0A-4961-B776-07ED0DA3D2ED}" dt="2024-01-19T23:24:01.025" v="4429" actId="478"/>
          <ac:picMkLst>
            <pc:docMk/>
            <pc:sldMk cId="2616386566" sldId="272"/>
            <ac:picMk id="12" creationId="{6D75D238-894D-CB55-B1F8-FE739F1BAF38}"/>
          </ac:picMkLst>
        </pc:picChg>
        <pc:picChg chg="add del mod">
          <ac:chgData name="Lucas Maliniak" userId="f4d31b17-3f82-434a-b2c3-44032b613b2a" providerId="ADAL" clId="{A0659530-4D0A-4961-B776-07ED0DA3D2ED}" dt="2024-01-19T23:24:30.675" v="4446" actId="478"/>
          <ac:picMkLst>
            <pc:docMk/>
            <pc:sldMk cId="2616386566" sldId="272"/>
            <ac:picMk id="13" creationId="{BB6DD0DD-9321-66E8-D068-5DEA052B0874}"/>
          </ac:picMkLst>
        </pc:picChg>
        <pc:picChg chg="add del mod">
          <ac:chgData name="Lucas Maliniak" userId="f4d31b17-3f82-434a-b2c3-44032b613b2a" providerId="ADAL" clId="{A0659530-4D0A-4961-B776-07ED0DA3D2ED}" dt="2024-01-19T23:24:30.235" v="4445" actId="478"/>
          <ac:picMkLst>
            <pc:docMk/>
            <pc:sldMk cId="2616386566" sldId="272"/>
            <ac:picMk id="14" creationId="{AE38EB28-D736-D644-3683-BAA2DDEBC70A}"/>
          </ac:picMkLst>
        </pc:picChg>
        <pc:picChg chg="add del mod">
          <ac:chgData name="Lucas Maliniak" userId="f4d31b17-3f82-434a-b2c3-44032b613b2a" providerId="ADAL" clId="{A0659530-4D0A-4961-B776-07ED0DA3D2ED}" dt="2024-01-19T23:25:39.046" v="4485" actId="478"/>
          <ac:picMkLst>
            <pc:docMk/>
            <pc:sldMk cId="2616386566" sldId="272"/>
            <ac:picMk id="15" creationId="{69DB2A49-CB18-87F8-097B-4BFACAA2E4E3}"/>
          </ac:picMkLst>
        </pc:picChg>
        <pc:picChg chg="add del mod">
          <ac:chgData name="Lucas Maliniak" userId="f4d31b17-3f82-434a-b2c3-44032b613b2a" providerId="ADAL" clId="{A0659530-4D0A-4961-B776-07ED0DA3D2ED}" dt="2024-01-19T23:25:38.385" v="4484" actId="478"/>
          <ac:picMkLst>
            <pc:docMk/>
            <pc:sldMk cId="2616386566" sldId="272"/>
            <ac:picMk id="16" creationId="{DE9B1562-1FAB-7653-369D-D22CC37653A9}"/>
          </ac:picMkLst>
        </pc:picChg>
        <pc:picChg chg="add mod">
          <ac:chgData name="Lucas Maliniak" userId="f4d31b17-3f82-434a-b2c3-44032b613b2a" providerId="ADAL" clId="{A0659530-4D0A-4961-B776-07ED0DA3D2ED}" dt="2024-01-19T23:25:46.329" v="4486"/>
          <ac:picMkLst>
            <pc:docMk/>
            <pc:sldMk cId="2616386566" sldId="272"/>
            <ac:picMk id="17" creationId="{253C1413-0999-F48B-D058-E587346A119D}"/>
          </ac:picMkLst>
        </pc:picChg>
        <pc:picChg chg="del">
          <ac:chgData name="Lucas Maliniak" userId="f4d31b17-3f82-434a-b2c3-44032b613b2a" providerId="ADAL" clId="{A0659530-4D0A-4961-B776-07ED0DA3D2ED}" dt="2024-01-19T23:23:00.560" v="4411" actId="478"/>
          <ac:picMkLst>
            <pc:docMk/>
            <pc:sldMk cId="2616386566" sldId="272"/>
            <ac:picMk id="1026" creationId="{BEB96029-AFDB-6EFA-01E0-C9990B04B71A}"/>
          </ac:picMkLst>
        </pc:picChg>
      </pc:sldChg>
      <pc:sldChg chg="addSp delSp modSp mod modNotesTx">
        <pc:chgData name="Lucas Maliniak" userId="f4d31b17-3f82-434a-b2c3-44032b613b2a" providerId="ADAL" clId="{A0659530-4D0A-4961-B776-07ED0DA3D2ED}" dt="2024-01-19T23:29:06.995" v="4530" actId="167"/>
        <pc:sldMkLst>
          <pc:docMk/>
          <pc:sldMk cId="2168084502" sldId="274"/>
        </pc:sldMkLst>
        <pc:spChg chg="del mod">
          <ac:chgData name="Lucas Maliniak" userId="f4d31b17-3f82-434a-b2c3-44032b613b2a" providerId="ADAL" clId="{A0659530-4D0A-4961-B776-07ED0DA3D2ED}" dt="2024-01-19T23:28:27.877" v="4522" actId="478"/>
          <ac:spMkLst>
            <pc:docMk/>
            <pc:sldMk cId="2168084502" sldId="274"/>
            <ac:spMk id="11" creationId="{5BFE9A44-D33E-ABB8-40AB-F0B33213FCD4}"/>
          </ac:spMkLst>
        </pc:spChg>
        <pc:picChg chg="add mod">
          <ac:chgData name="Lucas Maliniak" userId="f4d31b17-3f82-434a-b2c3-44032b613b2a" providerId="ADAL" clId="{A0659530-4D0A-4961-B776-07ED0DA3D2ED}" dt="2024-01-19T23:28:12.155" v="4518"/>
          <ac:picMkLst>
            <pc:docMk/>
            <pc:sldMk cId="2168084502" sldId="274"/>
            <ac:picMk id="2" creationId="{0ADFF9E3-93C0-8470-2878-537A03C9ABAE}"/>
          </ac:picMkLst>
        </pc:picChg>
        <pc:picChg chg="add mod ord modCrop">
          <ac:chgData name="Lucas Maliniak" userId="f4d31b17-3f82-434a-b2c3-44032b613b2a" providerId="ADAL" clId="{A0659530-4D0A-4961-B776-07ED0DA3D2ED}" dt="2024-01-19T23:29:06.995" v="4530" actId="167"/>
          <ac:picMkLst>
            <pc:docMk/>
            <pc:sldMk cId="2168084502" sldId="274"/>
            <ac:picMk id="6" creationId="{669B2105-55A5-4702-07FE-1FC1B8EDF0BF}"/>
          </ac:picMkLst>
        </pc:picChg>
        <pc:picChg chg="del">
          <ac:chgData name="Lucas Maliniak" userId="f4d31b17-3f82-434a-b2c3-44032b613b2a" providerId="ADAL" clId="{A0659530-4D0A-4961-B776-07ED0DA3D2ED}" dt="2024-01-19T23:28:09.145" v="4516" actId="478"/>
          <ac:picMkLst>
            <pc:docMk/>
            <pc:sldMk cId="2168084502" sldId="274"/>
            <ac:picMk id="7" creationId="{99710E78-67A6-3AD3-A7E8-35F181D234B5}"/>
          </ac:picMkLst>
        </pc:picChg>
        <pc:picChg chg="del">
          <ac:chgData name="Lucas Maliniak" userId="f4d31b17-3f82-434a-b2c3-44032b613b2a" providerId="ADAL" clId="{A0659530-4D0A-4961-B776-07ED0DA3D2ED}" dt="2024-01-19T23:28:09.595" v="4517" actId="478"/>
          <ac:picMkLst>
            <pc:docMk/>
            <pc:sldMk cId="2168084502" sldId="274"/>
            <ac:picMk id="1026" creationId="{BEB96029-AFDB-6EFA-01E0-C9990B04B71A}"/>
          </ac:picMkLst>
        </pc:picChg>
      </pc:sldChg>
      <pc:sldChg chg="addSp delSp modSp mod modNotesTx">
        <pc:chgData name="Lucas Maliniak" userId="f4d31b17-3f82-434a-b2c3-44032b613b2a" providerId="ADAL" clId="{A0659530-4D0A-4961-B776-07ED0DA3D2ED}" dt="2024-01-19T23:34:56.895" v="4615" actId="167"/>
        <pc:sldMkLst>
          <pc:docMk/>
          <pc:sldMk cId="4158291749" sldId="275"/>
        </pc:sldMkLst>
        <pc:spChg chg="mod">
          <ac:chgData name="Lucas Maliniak" userId="f4d31b17-3f82-434a-b2c3-44032b613b2a" providerId="ADAL" clId="{A0659530-4D0A-4961-B776-07ED0DA3D2ED}" dt="2024-01-19T22:56:43.837" v="2070" actId="20577"/>
          <ac:spMkLst>
            <pc:docMk/>
            <pc:sldMk cId="4158291749" sldId="275"/>
            <ac:spMk id="5" creationId="{9F681C13-5CC9-F2DA-04FD-FF78691F14A7}"/>
          </ac:spMkLst>
        </pc:spChg>
        <pc:spChg chg="del">
          <ac:chgData name="Lucas Maliniak" userId="f4d31b17-3f82-434a-b2c3-44032b613b2a" providerId="ADAL" clId="{A0659530-4D0A-4961-B776-07ED0DA3D2ED}" dt="2024-01-19T23:32:36.475" v="4568" actId="478"/>
          <ac:spMkLst>
            <pc:docMk/>
            <pc:sldMk cId="4158291749" sldId="275"/>
            <ac:spMk id="11" creationId="{5BFE9A44-D33E-ABB8-40AB-F0B33213FCD4}"/>
          </ac:spMkLst>
        </pc:spChg>
        <pc:picChg chg="add mod">
          <ac:chgData name="Lucas Maliniak" userId="f4d31b17-3f82-434a-b2c3-44032b613b2a" providerId="ADAL" clId="{A0659530-4D0A-4961-B776-07ED0DA3D2ED}" dt="2024-01-19T23:33:42.725" v="4592"/>
          <ac:picMkLst>
            <pc:docMk/>
            <pc:sldMk cId="4158291749" sldId="275"/>
            <ac:picMk id="2" creationId="{4F9F87AD-E6B3-9D12-BF3E-9EF74E94CB97}"/>
          </ac:picMkLst>
        </pc:picChg>
        <pc:picChg chg="add mod ord modCrop">
          <ac:chgData name="Lucas Maliniak" userId="f4d31b17-3f82-434a-b2c3-44032b613b2a" providerId="ADAL" clId="{A0659530-4D0A-4961-B776-07ED0DA3D2ED}" dt="2024-01-19T23:34:56.895" v="4615" actId="167"/>
          <ac:picMkLst>
            <pc:docMk/>
            <pc:sldMk cId="4158291749" sldId="275"/>
            <ac:picMk id="6" creationId="{510AD902-268F-81E6-BF02-027AEB355C3D}"/>
          </ac:picMkLst>
        </pc:picChg>
        <pc:picChg chg="del">
          <ac:chgData name="Lucas Maliniak" userId="f4d31b17-3f82-434a-b2c3-44032b613b2a" providerId="ADAL" clId="{A0659530-4D0A-4961-B776-07ED0DA3D2ED}" dt="2024-01-19T23:32:35.305" v="4567" actId="478"/>
          <ac:picMkLst>
            <pc:docMk/>
            <pc:sldMk cId="4158291749" sldId="275"/>
            <ac:picMk id="7" creationId="{99710E78-67A6-3AD3-A7E8-35F181D234B5}"/>
          </ac:picMkLst>
        </pc:picChg>
        <pc:picChg chg="del">
          <ac:chgData name="Lucas Maliniak" userId="f4d31b17-3f82-434a-b2c3-44032b613b2a" providerId="ADAL" clId="{A0659530-4D0A-4961-B776-07ED0DA3D2ED}" dt="2024-01-19T23:32:34.655" v="4566" actId="478"/>
          <ac:picMkLst>
            <pc:docMk/>
            <pc:sldMk cId="4158291749" sldId="275"/>
            <ac:picMk id="1026" creationId="{BEB96029-AFDB-6EFA-01E0-C9990B04B71A}"/>
          </ac:picMkLst>
        </pc:picChg>
      </pc:sldChg>
      <pc:sldChg chg="addSp delSp modSp mod modNotesTx">
        <pc:chgData name="Lucas Maliniak" userId="f4d31b17-3f82-434a-b2c3-44032b613b2a" providerId="ADAL" clId="{A0659530-4D0A-4961-B776-07ED0DA3D2ED}" dt="2024-01-19T23:34:35.445" v="4609" actId="732"/>
        <pc:sldMkLst>
          <pc:docMk/>
          <pc:sldMk cId="3070986538" sldId="276"/>
        </pc:sldMkLst>
        <pc:spChg chg="del">
          <ac:chgData name="Lucas Maliniak" userId="f4d31b17-3f82-434a-b2c3-44032b613b2a" providerId="ADAL" clId="{A0659530-4D0A-4961-B776-07ED0DA3D2ED}" dt="2024-01-19T23:32:31.775" v="4564" actId="478"/>
          <ac:spMkLst>
            <pc:docMk/>
            <pc:sldMk cId="3070986538" sldId="276"/>
            <ac:spMk id="11" creationId="{5BFE9A44-D33E-ABB8-40AB-F0B33213FCD4}"/>
          </ac:spMkLst>
        </pc:spChg>
        <pc:picChg chg="add mod">
          <ac:chgData name="Lucas Maliniak" userId="f4d31b17-3f82-434a-b2c3-44032b613b2a" providerId="ADAL" clId="{A0659530-4D0A-4961-B776-07ED0DA3D2ED}" dt="2024-01-19T23:33:41.005" v="4591"/>
          <ac:picMkLst>
            <pc:docMk/>
            <pc:sldMk cId="3070986538" sldId="276"/>
            <ac:picMk id="2" creationId="{18BCC7F5-2FB4-DC67-6029-EDC8B0F9D590}"/>
          </ac:picMkLst>
        </pc:picChg>
        <pc:picChg chg="add mod ord modCrop">
          <ac:chgData name="Lucas Maliniak" userId="f4d31b17-3f82-434a-b2c3-44032b613b2a" providerId="ADAL" clId="{A0659530-4D0A-4961-B776-07ED0DA3D2ED}" dt="2024-01-19T23:34:35.445" v="4609" actId="732"/>
          <ac:picMkLst>
            <pc:docMk/>
            <pc:sldMk cId="3070986538" sldId="276"/>
            <ac:picMk id="6" creationId="{F70CC535-B9DE-6AB1-A526-364AF45B6C7C}"/>
          </ac:picMkLst>
        </pc:picChg>
        <pc:picChg chg="del">
          <ac:chgData name="Lucas Maliniak" userId="f4d31b17-3f82-434a-b2c3-44032b613b2a" providerId="ADAL" clId="{A0659530-4D0A-4961-B776-07ED0DA3D2ED}" dt="2024-01-19T23:32:32.495" v="4565" actId="478"/>
          <ac:picMkLst>
            <pc:docMk/>
            <pc:sldMk cId="3070986538" sldId="276"/>
            <ac:picMk id="7" creationId="{99710E78-67A6-3AD3-A7E8-35F181D234B5}"/>
          </ac:picMkLst>
        </pc:picChg>
        <pc:picChg chg="del">
          <ac:chgData name="Lucas Maliniak" userId="f4d31b17-3f82-434a-b2c3-44032b613b2a" providerId="ADAL" clId="{A0659530-4D0A-4961-B776-07ED0DA3D2ED}" dt="2024-01-19T23:32:30.535" v="4563" actId="478"/>
          <ac:picMkLst>
            <pc:docMk/>
            <pc:sldMk cId="3070986538" sldId="276"/>
            <ac:picMk id="1026" creationId="{BEB96029-AFDB-6EFA-01E0-C9990B04B71A}"/>
          </ac:picMkLst>
        </pc:picChg>
      </pc:sldChg>
      <pc:sldChg chg="addSp delSp modSp mod modNotesTx">
        <pc:chgData name="Lucas Maliniak" userId="f4d31b17-3f82-434a-b2c3-44032b613b2a" providerId="ADAL" clId="{A0659530-4D0A-4961-B776-07ED0DA3D2ED}" dt="2024-01-19T23:36:41.021" v="4637" actId="167"/>
        <pc:sldMkLst>
          <pc:docMk/>
          <pc:sldMk cId="3244116379" sldId="278"/>
        </pc:sldMkLst>
        <pc:spChg chg="del">
          <ac:chgData name="Lucas Maliniak" userId="f4d31b17-3f82-434a-b2c3-44032b613b2a" providerId="ADAL" clId="{A0659530-4D0A-4961-B776-07ED0DA3D2ED}" dt="2024-01-19T23:32:56.525" v="4575" actId="478"/>
          <ac:spMkLst>
            <pc:docMk/>
            <pc:sldMk cId="3244116379" sldId="278"/>
            <ac:spMk id="11" creationId="{5BFE9A44-D33E-ABB8-40AB-F0B33213FCD4}"/>
          </ac:spMkLst>
        </pc:spChg>
        <pc:picChg chg="add mod">
          <ac:chgData name="Lucas Maliniak" userId="f4d31b17-3f82-434a-b2c3-44032b613b2a" providerId="ADAL" clId="{A0659530-4D0A-4961-B776-07ED0DA3D2ED}" dt="2024-01-19T23:33:44.935" v="4594"/>
          <ac:picMkLst>
            <pc:docMk/>
            <pc:sldMk cId="3244116379" sldId="278"/>
            <ac:picMk id="2" creationId="{00735742-162F-13B6-2AA5-1140AAE87786}"/>
          </ac:picMkLst>
        </pc:picChg>
        <pc:picChg chg="add mod ord modCrop">
          <ac:chgData name="Lucas Maliniak" userId="f4d31b17-3f82-434a-b2c3-44032b613b2a" providerId="ADAL" clId="{A0659530-4D0A-4961-B776-07ED0DA3D2ED}" dt="2024-01-19T23:36:41.021" v="4637" actId="167"/>
          <ac:picMkLst>
            <pc:docMk/>
            <pc:sldMk cId="3244116379" sldId="278"/>
            <ac:picMk id="6" creationId="{F3B43017-9445-59CA-2EB4-6282ACABBA47}"/>
          </ac:picMkLst>
        </pc:picChg>
        <pc:picChg chg="del mod">
          <ac:chgData name="Lucas Maliniak" userId="f4d31b17-3f82-434a-b2c3-44032b613b2a" providerId="ADAL" clId="{A0659530-4D0A-4961-B776-07ED0DA3D2ED}" dt="2024-01-19T23:32:54.605" v="4574" actId="478"/>
          <ac:picMkLst>
            <pc:docMk/>
            <pc:sldMk cId="3244116379" sldId="278"/>
            <ac:picMk id="7" creationId="{99710E78-67A6-3AD3-A7E8-35F181D234B5}"/>
          </ac:picMkLst>
        </pc:picChg>
        <pc:picChg chg="del">
          <ac:chgData name="Lucas Maliniak" userId="f4d31b17-3f82-434a-b2c3-44032b613b2a" providerId="ADAL" clId="{A0659530-4D0A-4961-B776-07ED0DA3D2ED}" dt="2024-01-19T23:32:53.924" v="4572" actId="478"/>
          <ac:picMkLst>
            <pc:docMk/>
            <pc:sldMk cId="3244116379" sldId="278"/>
            <ac:picMk id="1026" creationId="{BEB96029-AFDB-6EFA-01E0-C9990B04B71A}"/>
          </ac:picMkLst>
        </pc:picChg>
      </pc:sldChg>
      <pc:sldChg chg="addSp delSp modSp mod modNotesTx">
        <pc:chgData name="Lucas Maliniak" userId="f4d31b17-3f82-434a-b2c3-44032b613b2a" providerId="ADAL" clId="{A0659530-4D0A-4961-B776-07ED0DA3D2ED}" dt="2024-01-19T23:38:50.001" v="4664" actId="14100"/>
        <pc:sldMkLst>
          <pc:docMk/>
          <pc:sldMk cId="3497947178" sldId="279"/>
        </pc:sldMkLst>
        <pc:spChg chg="del">
          <ac:chgData name="Lucas Maliniak" userId="f4d31b17-3f82-434a-b2c3-44032b613b2a" providerId="ADAL" clId="{A0659530-4D0A-4961-B776-07ED0DA3D2ED}" dt="2024-01-19T23:33:01.525" v="4578" actId="478"/>
          <ac:spMkLst>
            <pc:docMk/>
            <pc:sldMk cId="3497947178" sldId="279"/>
            <ac:spMk id="11" creationId="{5BFE9A44-D33E-ABB8-40AB-F0B33213FCD4}"/>
          </ac:spMkLst>
        </pc:spChg>
        <pc:picChg chg="add mod">
          <ac:chgData name="Lucas Maliniak" userId="f4d31b17-3f82-434a-b2c3-44032b613b2a" providerId="ADAL" clId="{A0659530-4D0A-4961-B776-07ED0DA3D2ED}" dt="2024-01-19T23:33:46.095" v="4595"/>
          <ac:picMkLst>
            <pc:docMk/>
            <pc:sldMk cId="3497947178" sldId="279"/>
            <ac:picMk id="2" creationId="{6189D235-6673-1DA0-6609-78398148A9AF}"/>
          </ac:picMkLst>
        </pc:picChg>
        <pc:picChg chg="add mod ord modCrop">
          <ac:chgData name="Lucas Maliniak" userId="f4d31b17-3f82-434a-b2c3-44032b613b2a" providerId="ADAL" clId="{A0659530-4D0A-4961-B776-07ED0DA3D2ED}" dt="2024-01-19T23:38:50.001" v="4664" actId="14100"/>
          <ac:picMkLst>
            <pc:docMk/>
            <pc:sldMk cId="3497947178" sldId="279"/>
            <ac:picMk id="6" creationId="{D0600FB6-B855-20B2-FD4D-E338165CE1AD}"/>
          </ac:picMkLst>
        </pc:picChg>
        <pc:picChg chg="del">
          <ac:chgData name="Lucas Maliniak" userId="f4d31b17-3f82-434a-b2c3-44032b613b2a" providerId="ADAL" clId="{A0659530-4D0A-4961-B776-07ED0DA3D2ED}" dt="2024-01-19T23:33:00.575" v="4577" actId="478"/>
          <ac:picMkLst>
            <pc:docMk/>
            <pc:sldMk cId="3497947178" sldId="279"/>
            <ac:picMk id="7" creationId="{99710E78-67A6-3AD3-A7E8-35F181D234B5}"/>
          </ac:picMkLst>
        </pc:picChg>
        <pc:picChg chg="del">
          <ac:chgData name="Lucas Maliniak" userId="f4d31b17-3f82-434a-b2c3-44032b613b2a" providerId="ADAL" clId="{A0659530-4D0A-4961-B776-07ED0DA3D2ED}" dt="2024-01-19T23:33:00.049" v="4576" actId="478"/>
          <ac:picMkLst>
            <pc:docMk/>
            <pc:sldMk cId="3497947178" sldId="279"/>
            <ac:picMk id="1026" creationId="{BEB96029-AFDB-6EFA-01E0-C9990B04B71A}"/>
          </ac:picMkLst>
        </pc:picChg>
      </pc:sldChg>
      <pc:sldChg chg="addSp delSp modSp mod modNotesTx">
        <pc:chgData name="Lucas Maliniak" userId="f4d31b17-3f82-434a-b2c3-44032b613b2a" providerId="ADAL" clId="{A0659530-4D0A-4961-B776-07ED0DA3D2ED}" dt="2024-01-19T23:40:01.384" v="4678" actId="167"/>
        <pc:sldMkLst>
          <pc:docMk/>
          <pc:sldMk cId="3591582506" sldId="280"/>
        </pc:sldMkLst>
        <pc:spChg chg="del">
          <ac:chgData name="Lucas Maliniak" userId="f4d31b17-3f82-434a-b2c3-44032b613b2a" providerId="ADAL" clId="{A0659530-4D0A-4961-B776-07ED0DA3D2ED}" dt="2024-01-19T23:33:06.385" v="4581" actId="478"/>
          <ac:spMkLst>
            <pc:docMk/>
            <pc:sldMk cId="3591582506" sldId="280"/>
            <ac:spMk id="11" creationId="{5BFE9A44-D33E-ABB8-40AB-F0B33213FCD4}"/>
          </ac:spMkLst>
        </pc:spChg>
        <pc:picChg chg="add mod">
          <ac:chgData name="Lucas Maliniak" userId="f4d31b17-3f82-434a-b2c3-44032b613b2a" providerId="ADAL" clId="{A0659530-4D0A-4961-B776-07ED0DA3D2ED}" dt="2024-01-19T23:33:47.115" v="4596"/>
          <ac:picMkLst>
            <pc:docMk/>
            <pc:sldMk cId="3591582506" sldId="280"/>
            <ac:picMk id="2" creationId="{266272B2-4025-10F8-95BB-E12288048A7E}"/>
          </ac:picMkLst>
        </pc:picChg>
        <pc:picChg chg="add mod ord modCrop">
          <ac:chgData name="Lucas Maliniak" userId="f4d31b17-3f82-434a-b2c3-44032b613b2a" providerId="ADAL" clId="{A0659530-4D0A-4961-B776-07ED0DA3D2ED}" dt="2024-01-19T23:40:01.384" v="4678" actId="167"/>
          <ac:picMkLst>
            <pc:docMk/>
            <pc:sldMk cId="3591582506" sldId="280"/>
            <ac:picMk id="6" creationId="{C159835B-3A68-5576-2C49-C06DE57A248B}"/>
          </ac:picMkLst>
        </pc:picChg>
        <pc:picChg chg="del">
          <ac:chgData name="Lucas Maliniak" userId="f4d31b17-3f82-434a-b2c3-44032b613b2a" providerId="ADAL" clId="{A0659530-4D0A-4961-B776-07ED0DA3D2ED}" dt="2024-01-19T23:33:04.525" v="4579" actId="478"/>
          <ac:picMkLst>
            <pc:docMk/>
            <pc:sldMk cId="3591582506" sldId="280"/>
            <ac:picMk id="7" creationId="{99710E78-67A6-3AD3-A7E8-35F181D234B5}"/>
          </ac:picMkLst>
        </pc:picChg>
        <pc:picChg chg="del">
          <ac:chgData name="Lucas Maliniak" userId="f4d31b17-3f82-434a-b2c3-44032b613b2a" providerId="ADAL" clId="{A0659530-4D0A-4961-B776-07ED0DA3D2ED}" dt="2024-01-19T23:33:05.042" v="4580" actId="478"/>
          <ac:picMkLst>
            <pc:docMk/>
            <pc:sldMk cId="3591582506" sldId="280"/>
            <ac:picMk id="1026" creationId="{BEB96029-AFDB-6EFA-01E0-C9990B04B71A}"/>
          </ac:picMkLst>
        </pc:picChg>
      </pc:sldChg>
      <pc:sldChg chg="addSp delSp modSp mod">
        <pc:chgData name="Lucas Maliniak" userId="f4d31b17-3f82-434a-b2c3-44032b613b2a" providerId="ADAL" clId="{A0659530-4D0A-4961-B776-07ED0DA3D2ED}" dt="2024-01-19T23:40:36.814" v="4687" actId="167"/>
        <pc:sldMkLst>
          <pc:docMk/>
          <pc:sldMk cId="322072233" sldId="281"/>
        </pc:sldMkLst>
        <pc:spChg chg="del">
          <ac:chgData name="Lucas Maliniak" userId="f4d31b17-3f82-434a-b2c3-44032b613b2a" providerId="ADAL" clId="{A0659530-4D0A-4961-B776-07ED0DA3D2ED}" dt="2024-01-19T23:33:11.405" v="4584" actId="478"/>
          <ac:spMkLst>
            <pc:docMk/>
            <pc:sldMk cId="322072233" sldId="281"/>
            <ac:spMk id="11" creationId="{5BFE9A44-D33E-ABB8-40AB-F0B33213FCD4}"/>
          </ac:spMkLst>
        </pc:spChg>
        <pc:picChg chg="add mod">
          <ac:chgData name="Lucas Maliniak" userId="f4d31b17-3f82-434a-b2c3-44032b613b2a" providerId="ADAL" clId="{A0659530-4D0A-4961-B776-07ED0DA3D2ED}" dt="2024-01-19T23:33:48.195" v="4597"/>
          <ac:picMkLst>
            <pc:docMk/>
            <pc:sldMk cId="322072233" sldId="281"/>
            <ac:picMk id="2" creationId="{7F361623-1BD7-8750-BE44-BF05547909BC}"/>
          </ac:picMkLst>
        </pc:picChg>
        <pc:picChg chg="add mod ord modCrop">
          <ac:chgData name="Lucas Maliniak" userId="f4d31b17-3f82-434a-b2c3-44032b613b2a" providerId="ADAL" clId="{A0659530-4D0A-4961-B776-07ED0DA3D2ED}" dt="2024-01-19T23:40:36.814" v="4687" actId="167"/>
          <ac:picMkLst>
            <pc:docMk/>
            <pc:sldMk cId="322072233" sldId="281"/>
            <ac:picMk id="6" creationId="{B094BCFD-5453-7D58-8549-867971CB3D47}"/>
          </ac:picMkLst>
        </pc:picChg>
        <pc:picChg chg="del">
          <ac:chgData name="Lucas Maliniak" userId="f4d31b17-3f82-434a-b2c3-44032b613b2a" providerId="ADAL" clId="{A0659530-4D0A-4961-B776-07ED0DA3D2ED}" dt="2024-01-19T23:33:10.077" v="4583" actId="478"/>
          <ac:picMkLst>
            <pc:docMk/>
            <pc:sldMk cId="322072233" sldId="281"/>
            <ac:picMk id="7" creationId="{99710E78-67A6-3AD3-A7E8-35F181D234B5}"/>
          </ac:picMkLst>
        </pc:picChg>
        <pc:picChg chg="del">
          <ac:chgData name="Lucas Maliniak" userId="f4d31b17-3f82-434a-b2c3-44032b613b2a" providerId="ADAL" clId="{A0659530-4D0A-4961-B776-07ED0DA3D2ED}" dt="2024-01-19T23:33:09.375" v="4582" actId="478"/>
          <ac:picMkLst>
            <pc:docMk/>
            <pc:sldMk cId="322072233" sldId="281"/>
            <ac:picMk id="1026" creationId="{BEB96029-AFDB-6EFA-01E0-C9990B04B71A}"/>
          </ac:picMkLst>
        </pc:picChg>
      </pc:sldChg>
      <pc:sldChg chg="addSp delSp modSp mod modNotesTx">
        <pc:chgData name="Lucas Maliniak" userId="f4d31b17-3f82-434a-b2c3-44032b613b2a" providerId="ADAL" clId="{A0659530-4D0A-4961-B776-07ED0DA3D2ED}" dt="2024-01-19T23:29:55.105" v="4535" actId="478"/>
        <pc:sldMkLst>
          <pc:docMk/>
          <pc:sldMk cId="2042611187" sldId="282"/>
        </pc:sldMkLst>
        <pc:spChg chg="del">
          <ac:chgData name="Lucas Maliniak" userId="f4d31b17-3f82-434a-b2c3-44032b613b2a" providerId="ADAL" clId="{A0659530-4D0A-4961-B776-07ED0DA3D2ED}" dt="2024-01-19T23:21:44.346" v="4396" actId="478"/>
          <ac:spMkLst>
            <pc:docMk/>
            <pc:sldMk cId="2042611187" sldId="282"/>
            <ac:spMk id="11" creationId="{5BFE9A44-D33E-ABB8-40AB-F0B33213FCD4}"/>
          </ac:spMkLst>
        </pc:spChg>
        <pc:picChg chg="add mod">
          <ac:chgData name="Lucas Maliniak" userId="f4d31b17-3f82-434a-b2c3-44032b613b2a" providerId="ADAL" clId="{A0659530-4D0A-4961-B776-07ED0DA3D2ED}" dt="2024-01-19T23:21:41.255" v="4393"/>
          <ac:picMkLst>
            <pc:docMk/>
            <pc:sldMk cId="2042611187" sldId="282"/>
            <ac:picMk id="2" creationId="{E69E1AD9-D039-ADCC-1811-5BAD73FAF8EE}"/>
          </ac:picMkLst>
        </pc:picChg>
        <pc:picChg chg="add mod ord modCrop">
          <ac:chgData name="Lucas Maliniak" userId="f4d31b17-3f82-434a-b2c3-44032b613b2a" providerId="ADAL" clId="{A0659530-4D0A-4961-B776-07ED0DA3D2ED}" dt="2024-01-19T23:22:35.205" v="4408" actId="167"/>
          <ac:picMkLst>
            <pc:docMk/>
            <pc:sldMk cId="2042611187" sldId="282"/>
            <ac:picMk id="6" creationId="{19A1606D-C1A7-380C-BDCB-62EA0C2D5525}"/>
          </ac:picMkLst>
        </pc:picChg>
        <pc:picChg chg="del">
          <ac:chgData name="Lucas Maliniak" userId="f4d31b17-3f82-434a-b2c3-44032b613b2a" providerId="ADAL" clId="{A0659530-4D0A-4961-B776-07ED0DA3D2ED}" dt="2024-01-19T23:21:42.042" v="4394" actId="478"/>
          <ac:picMkLst>
            <pc:docMk/>
            <pc:sldMk cId="2042611187" sldId="282"/>
            <ac:picMk id="7" creationId="{99710E78-67A6-3AD3-A7E8-35F181D234B5}"/>
          </ac:picMkLst>
        </pc:picChg>
        <pc:picChg chg="add mod">
          <ac:chgData name="Lucas Maliniak" userId="f4d31b17-3f82-434a-b2c3-44032b613b2a" providerId="ADAL" clId="{A0659530-4D0A-4961-B776-07ED0DA3D2ED}" dt="2024-01-19T23:29:47.140" v="4532"/>
          <ac:picMkLst>
            <pc:docMk/>
            <pc:sldMk cId="2042611187" sldId="282"/>
            <ac:picMk id="9" creationId="{0B7394A5-FDC0-421C-9EAC-116341665BA8}"/>
          </ac:picMkLst>
        </pc:picChg>
        <pc:picChg chg="add del mod">
          <ac:chgData name="Lucas Maliniak" userId="f4d31b17-3f82-434a-b2c3-44032b613b2a" providerId="ADAL" clId="{A0659530-4D0A-4961-B776-07ED0DA3D2ED}" dt="2024-01-19T23:29:55.105" v="4535" actId="478"/>
          <ac:picMkLst>
            <pc:docMk/>
            <pc:sldMk cId="2042611187" sldId="282"/>
            <ac:picMk id="10" creationId="{1C6F96D1-6B92-2888-75F4-2615B2C1A724}"/>
          </ac:picMkLst>
        </pc:picChg>
        <pc:picChg chg="del">
          <ac:chgData name="Lucas Maliniak" userId="f4d31b17-3f82-434a-b2c3-44032b613b2a" providerId="ADAL" clId="{A0659530-4D0A-4961-B776-07ED0DA3D2ED}" dt="2024-01-19T23:21:42.395" v="4395" actId="478"/>
          <ac:picMkLst>
            <pc:docMk/>
            <pc:sldMk cId="2042611187" sldId="282"/>
            <ac:picMk id="1026" creationId="{BEB96029-AFDB-6EFA-01E0-C9990B04B71A}"/>
          </ac:picMkLst>
        </pc:picChg>
      </pc:sldChg>
      <pc:sldChg chg="addSp delSp modSp mod setBg modNotesTx">
        <pc:chgData name="Lucas Maliniak" userId="f4d31b17-3f82-434a-b2c3-44032b613b2a" providerId="ADAL" clId="{A0659530-4D0A-4961-B776-07ED0DA3D2ED}" dt="2024-01-19T23:52:25.924" v="4793"/>
        <pc:sldMkLst>
          <pc:docMk/>
          <pc:sldMk cId="4082746394" sldId="283"/>
        </pc:sldMkLst>
        <pc:spChg chg="del">
          <ac:chgData name="Lucas Maliniak" userId="f4d31b17-3f82-434a-b2c3-44032b613b2a" providerId="ADAL" clId="{A0659530-4D0A-4961-B776-07ED0DA3D2ED}" dt="2024-01-19T23:19:34.816" v="4357" actId="478"/>
          <ac:spMkLst>
            <pc:docMk/>
            <pc:sldMk cId="4082746394" sldId="283"/>
            <ac:spMk id="11" creationId="{5BFE9A44-D33E-ABB8-40AB-F0B33213FCD4}"/>
          </ac:spMkLst>
        </pc:spChg>
        <pc:picChg chg="add mod">
          <ac:chgData name="Lucas Maliniak" userId="f4d31b17-3f82-434a-b2c3-44032b613b2a" providerId="ADAL" clId="{A0659530-4D0A-4961-B776-07ED0DA3D2ED}" dt="2024-01-19T23:25:27.405" v="4483" actId="1035"/>
          <ac:picMkLst>
            <pc:docMk/>
            <pc:sldMk cId="4082746394" sldId="283"/>
            <ac:picMk id="2" creationId="{61EA2FB3-7A3D-0DC9-B7F1-E3C9EAACA1B8}"/>
          </ac:picMkLst>
        </pc:picChg>
        <pc:picChg chg="add mod ord modCrop">
          <ac:chgData name="Lucas Maliniak" userId="f4d31b17-3f82-434a-b2c3-44032b613b2a" providerId="ADAL" clId="{A0659530-4D0A-4961-B776-07ED0DA3D2ED}" dt="2024-01-19T23:20:20.075" v="4371" actId="167"/>
          <ac:picMkLst>
            <pc:docMk/>
            <pc:sldMk cId="4082746394" sldId="283"/>
            <ac:picMk id="6" creationId="{B58E2413-921D-9195-6816-444638C385A0}"/>
          </ac:picMkLst>
        </pc:picChg>
        <pc:picChg chg="del">
          <ac:chgData name="Lucas Maliniak" userId="f4d31b17-3f82-434a-b2c3-44032b613b2a" providerId="ADAL" clId="{A0659530-4D0A-4961-B776-07ED0DA3D2ED}" dt="2024-01-19T23:19:32.350" v="4355" actId="478"/>
          <ac:picMkLst>
            <pc:docMk/>
            <pc:sldMk cId="4082746394" sldId="283"/>
            <ac:picMk id="7" creationId="{99710E78-67A6-3AD3-A7E8-35F181D234B5}"/>
          </ac:picMkLst>
        </pc:picChg>
        <pc:picChg chg="del">
          <ac:chgData name="Lucas Maliniak" userId="f4d31b17-3f82-434a-b2c3-44032b613b2a" providerId="ADAL" clId="{A0659530-4D0A-4961-B776-07ED0DA3D2ED}" dt="2024-01-19T23:19:32.786" v="4356" actId="478"/>
          <ac:picMkLst>
            <pc:docMk/>
            <pc:sldMk cId="4082746394" sldId="283"/>
            <ac:picMk id="1026" creationId="{BEB96029-AFDB-6EFA-01E0-C9990B04B71A}"/>
          </ac:picMkLst>
        </pc:picChg>
      </pc:sldChg>
      <pc:sldChg chg="addSp delSp modSp mod modNotesTx">
        <pc:chgData name="Lucas Maliniak" userId="f4d31b17-3f82-434a-b2c3-44032b613b2a" providerId="ADAL" clId="{A0659530-4D0A-4961-B776-07ED0DA3D2ED}" dt="2024-01-19T23:21:27.545" v="4392" actId="14100"/>
        <pc:sldMkLst>
          <pc:docMk/>
          <pc:sldMk cId="2765627426" sldId="284"/>
        </pc:sldMkLst>
        <pc:spChg chg="del">
          <ac:chgData name="Lucas Maliniak" userId="f4d31b17-3f82-434a-b2c3-44032b613b2a" providerId="ADAL" clId="{A0659530-4D0A-4961-B776-07ED0DA3D2ED}" dt="2024-01-19T23:20:30.176" v="4375" actId="478"/>
          <ac:spMkLst>
            <pc:docMk/>
            <pc:sldMk cId="2765627426" sldId="284"/>
            <ac:spMk id="11" creationId="{5BFE9A44-D33E-ABB8-40AB-F0B33213FCD4}"/>
          </ac:spMkLst>
        </pc:spChg>
        <pc:picChg chg="add mod">
          <ac:chgData name="Lucas Maliniak" userId="f4d31b17-3f82-434a-b2c3-44032b613b2a" providerId="ADAL" clId="{A0659530-4D0A-4961-B776-07ED0DA3D2ED}" dt="2024-01-19T23:20:28.016" v="4372"/>
          <ac:picMkLst>
            <pc:docMk/>
            <pc:sldMk cId="2765627426" sldId="284"/>
            <ac:picMk id="2" creationId="{ECF402F9-C054-AECC-8DD2-319399DFA539}"/>
          </ac:picMkLst>
        </pc:picChg>
        <pc:picChg chg="add del mod">
          <ac:chgData name="Lucas Maliniak" userId="f4d31b17-3f82-434a-b2c3-44032b613b2a" providerId="ADAL" clId="{A0659530-4D0A-4961-B776-07ED0DA3D2ED}" dt="2024-01-19T23:20:51.406" v="4380" actId="478"/>
          <ac:picMkLst>
            <pc:docMk/>
            <pc:sldMk cId="2765627426" sldId="284"/>
            <ac:picMk id="6" creationId="{4D37475D-ECDC-8766-A893-3CC337D7E428}"/>
          </ac:picMkLst>
        </pc:picChg>
        <pc:picChg chg="del">
          <ac:chgData name="Lucas Maliniak" userId="f4d31b17-3f82-434a-b2c3-44032b613b2a" providerId="ADAL" clId="{A0659530-4D0A-4961-B776-07ED0DA3D2ED}" dt="2024-01-19T23:20:28.911" v="4373" actId="478"/>
          <ac:picMkLst>
            <pc:docMk/>
            <pc:sldMk cId="2765627426" sldId="284"/>
            <ac:picMk id="7" creationId="{99710E78-67A6-3AD3-A7E8-35F181D234B5}"/>
          </ac:picMkLst>
        </pc:picChg>
        <pc:picChg chg="add mod ord">
          <ac:chgData name="Lucas Maliniak" userId="f4d31b17-3f82-434a-b2c3-44032b613b2a" providerId="ADAL" clId="{A0659530-4D0A-4961-B776-07ED0DA3D2ED}" dt="2024-01-19T23:21:27.545" v="4392" actId="14100"/>
          <ac:picMkLst>
            <pc:docMk/>
            <pc:sldMk cId="2765627426" sldId="284"/>
            <ac:picMk id="10" creationId="{7E2D39BB-F980-19B5-A27F-C66440A243E2}"/>
          </ac:picMkLst>
        </pc:picChg>
        <pc:picChg chg="del">
          <ac:chgData name="Lucas Maliniak" userId="f4d31b17-3f82-434a-b2c3-44032b613b2a" providerId="ADAL" clId="{A0659530-4D0A-4961-B776-07ED0DA3D2ED}" dt="2024-01-19T23:20:29.355" v="4374" actId="478"/>
          <ac:picMkLst>
            <pc:docMk/>
            <pc:sldMk cId="2765627426" sldId="284"/>
            <ac:picMk id="1026" creationId="{BEB96029-AFDB-6EFA-01E0-C9990B04B71A}"/>
          </ac:picMkLst>
        </pc:picChg>
      </pc:sldChg>
      <pc:sldChg chg="addSp delSp modSp mod">
        <pc:chgData name="Lucas Maliniak" userId="f4d31b17-3f82-434a-b2c3-44032b613b2a" providerId="ADAL" clId="{A0659530-4D0A-4961-B776-07ED0DA3D2ED}" dt="2024-01-19T23:37:20.538" v="4647" actId="478"/>
        <pc:sldMkLst>
          <pc:docMk/>
          <pc:sldMk cId="3506262190" sldId="285"/>
        </pc:sldMkLst>
        <pc:spChg chg="add del mod">
          <ac:chgData name="Lucas Maliniak" userId="f4d31b17-3f82-434a-b2c3-44032b613b2a" providerId="ADAL" clId="{A0659530-4D0A-4961-B776-07ED0DA3D2ED}" dt="2024-01-19T23:37:20.538" v="4647" actId="478"/>
          <ac:spMkLst>
            <pc:docMk/>
            <pc:sldMk cId="3506262190" sldId="285"/>
            <ac:spMk id="9" creationId="{6EED939E-CABB-1433-D168-1C0C66CA3186}"/>
          </ac:spMkLst>
        </pc:spChg>
      </pc:sldChg>
      <pc:sldChg chg="addSp delSp modSp mod modNotesTx">
        <pc:chgData name="Lucas Maliniak" userId="f4d31b17-3f82-434a-b2c3-44032b613b2a" providerId="ADAL" clId="{A0659530-4D0A-4961-B776-07ED0DA3D2ED}" dt="2024-01-19T23:42:28.074" v="4712" actId="14100"/>
        <pc:sldMkLst>
          <pc:docMk/>
          <pc:sldMk cId="673562530" sldId="286"/>
        </pc:sldMkLst>
        <pc:spChg chg="mod">
          <ac:chgData name="Lucas Maliniak" userId="f4d31b17-3f82-434a-b2c3-44032b613b2a" providerId="ADAL" clId="{A0659530-4D0A-4961-B776-07ED0DA3D2ED}" dt="2024-01-19T23:08:43.081" v="4241" actId="13926"/>
          <ac:spMkLst>
            <pc:docMk/>
            <pc:sldMk cId="673562530" sldId="286"/>
            <ac:spMk id="5" creationId="{9F681C13-5CC9-F2DA-04FD-FF78691F14A7}"/>
          </ac:spMkLst>
        </pc:spChg>
        <pc:spChg chg="del">
          <ac:chgData name="Lucas Maliniak" userId="f4d31b17-3f82-434a-b2c3-44032b613b2a" providerId="ADAL" clId="{A0659530-4D0A-4961-B776-07ED0DA3D2ED}" dt="2024-01-19T23:33:16.805" v="4587" actId="478"/>
          <ac:spMkLst>
            <pc:docMk/>
            <pc:sldMk cId="673562530" sldId="286"/>
            <ac:spMk id="11" creationId="{5BFE9A44-D33E-ABB8-40AB-F0B33213FCD4}"/>
          </ac:spMkLst>
        </pc:spChg>
        <pc:picChg chg="add mod">
          <ac:chgData name="Lucas Maliniak" userId="f4d31b17-3f82-434a-b2c3-44032b613b2a" providerId="ADAL" clId="{A0659530-4D0A-4961-B776-07ED0DA3D2ED}" dt="2024-01-19T23:40:50.494" v="4688"/>
          <ac:picMkLst>
            <pc:docMk/>
            <pc:sldMk cId="673562530" sldId="286"/>
            <ac:picMk id="2" creationId="{4223E5D2-8469-D86E-18B3-B4880F140F1A}"/>
          </ac:picMkLst>
        </pc:picChg>
        <pc:picChg chg="add del mod modCrop">
          <ac:chgData name="Lucas Maliniak" userId="f4d31b17-3f82-434a-b2c3-44032b613b2a" providerId="ADAL" clId="{A0659530-4D0A-4961-B776-07ED0DA3D2ED}" dt="2024-01-19T23:41:32.925" v="4700" actId="21"/>
          <ac:picMkLst>
            <pc:docMk/>
            <pc:sldMk cId="673562530" sldId="286"/>
            <ac:picMk id="6" creationId="{FC97EBB2-DF28-0BE0-C3F8-AD8F6D7FEA5D}"/>
          </ac:picMkLst>
        </pc:picChg>
        <pc:picChg chg="del">
          <ac:chgData name="Lucas Maliniak" userId="f4d31b17-3f82-434a-b2c3-44032b613b2a" providerId="ADAL" clId="{A0659530-4D0A-4961-B776-07ED0DA3D2ED}" dt="2024-01-19T23:33:15.660" v="4586" actId="478"/>
          <ac:picMkLst>
            <pc:docMk/>
            <pc:sldMk cId="673562530" sldId="286"/>
            <ac:picMk id="7" creationId="{99710E78-67A6-3AD3-A7E8-35F181D234B5}"/>
          </ac:picMkLst>
        </pc:picChg>
        <pc:picChg chg="add mod ord modCrop">
          <ac:chgData name="Lucas Maliniak" userId="f4d31b17-3f82-434a-b2c3-44032b613b2a" providerId="ADAL" clId="{A0659530-4D0A-4961-B776-07ED0DA3D2ED}" dt="2024-01-19T23:42:28.074" v="4712" actId="14100"/>
          <ac:picMkLst>
            <pc:docMk/>
            <pc:sldMk cId="673562530" sldId="286"/>
            <ac:picMk id="9" creationId="{56467E27-C579-AB64-6262-AA8862E6C55E}"/>
          </ac:picMkLst>
        </pc:picChg>
        <pc:picChg chg="del">
          <ac:chgData name="Lucas Maliniak" userId="f4d31b17-3f82-434a-b2c3-44032b613b2a" providerId="ADAL" clId="{A0659530-4D0A-4961-B776-07ED0DA3D2ED}" dt="2024-01-19T23:33:14.855" v="4585" actId="478"/>
          <ac:picMkLst>
            <pc:docMk/>
            <pc:sldMk cId="673562530" sldId="286"/>
            <ac:picMk id="1026" creationId="{BEB96029-AFDB-6EFA-01E0-C9990B04B71A}"/>
          </ac:picMkLst>
        </pc:picChg>
      </pc:sldChg>
      <pc:sldChg chg="addSp delSp modSp mod">
        <pc:chgData name="Lucas Maliniak" userId="f4d31b17-3f82-434a-b2c3-44032b613b2a" providerId="ADAL" clId="{A0659530-4D0A-4961-B776-07ED0DA3D2ED}" dt="2024-01-19T23:57:12.604" v="4846"/>
        <pc:sldMkLst>
          <pc:docMk/>
          <pc:sldMk cId="1465544001" sldId="287"/>
        </pc:sldMkLst>
        <pc:spChg chg="add mod">
          <ac:chgData name="Lucas Maliniak" userId="f4d31b17-3f82-434a-b2c3-44032b613b2a" providerId="ADAL" clId="{A0659530-4D0A-4961-B776-07ED0DA3D2ED}" dt="2024-01-19T23:57:12.604" v="4846"/>
          <ac:spMkLst>
            <pc:docMk/>
            <pc:sldMk cId="1465544001" sldId="287"/>
            <ac:spMk id="2" creationId="{1667D996-9039-9734-5E7B-56B1C5C56B9F}"/>
          </ac:spMkLst>
        </pc:spChg>
        <pc:spChg chg="del">
          <ac:chgData name="Lucas Maliniak" userId="f4d31b17-3f82-434a-b2c3-44032b613b2a" providerId="ADAL" clId="{A0659530-4D0A-4961-B776-07ED0DA3D2ED}" dt="2024-01-19T23:57:11.731" v="4845" actId="478"/>
          <ac:spMkLst>
            <pc:docMk/>
            <pc:sldMk cId="1465544001" sldId="287"/>
            <ac:spMk id="9" creationId="{6EED939E-CABB-1433-D168-1C0C66CA3186}"/>
          </ac:spMkLst>
        </pc:spChg>
        <pc:picChg chg="add mod">
          <ac:chgData name="Lucas Maliniak" userId="f4d31b17-3f82-434a-b2c3-44032b613b2a" providerId="ADAL" clId="{A0659530-4D0A-4961-B776-07ED0DA3D2ED}" dt="2024-01-19T23:57:12.604" v="4846"/>
          <ac:picMkLst>
            <pc:docMk/>
            <pc:sldMk cId="1465544001" sldId="287"/>
            <ac:picMk id="3" creationId="{70F59A33-3C3E-2541-61C8-9B4B1E3C7C2C}"/>
          </ac:picMkLst>
        </pc:picChg>
        <pc:picChg chg="del">
          <ac:chgData name="Lucas Maliniak" userId="f4d31b17-3f82-434a-b2c3-44032b613b2a" providerId="ADAL" clId="{A0659530-4D0A-4961-B776-07ED0DA3D2ED}" dt="2024-01-19T23:57:06.954" v="4843" actId="478"/>
          <ac:picMkLst>
            <pc:docMk/>
            <pc:sldMk cId="1465544001" sldId="287"/>
            <ac:picMk id="5" creationId="{B4011469-B609-3931-E31B-E50435FB7341}"/>
          </ac:picMkLst>
        </pc:picChg>
        <pc:picChg chg="del">
          <ac:chgData name="Lucas Maliniak" userId="f4d31b17-3f82-434a-b2c3-44032b613b2a" providerId="ADAL" clId="{A0659530-4D0A-4961-B776-07ED0DA3D2ED}" dt="2024-01-19T23:57:10.893" v="4844" actId="478"/>
          <ac:picMkLst>
            <pc:docMk/>
            <pc:sldMk cId="1465544001" sldId="287"/>
            <ac:picMk id="6" creationId="{433B44EA-3901-16E5-B4E7-8ACDA0AFDC48}"/>
          </ac:picMkLst>
        </pc:picChg>
        <pc:picChg chg="del">
          <ac:chgData name="Lucas Maliniak" userId="f4d31b17-3f82-434a-b2c3-44032b613b2a" providerId="ADAL" clId="{A0659530-4D0A-4961-B776-07ED0DA3D2ED}" dt="2024-01-19T23:57:06.954" v="4843" actId="478"/>
          <ac:picMkLst>
            <pc:docMk/>
            <pc:sldMk cId="1465544001" sldId="287"/>
            <ac:picMk id="7" creationId="{F69BFB9B-5C86-DA7B-61AB-7327C7047657}"/>
          </ac:picMkLst>
        </pc:picChg>
        <pc:picChg chg="add mod">
          <ac:chgData name="Lucas Maliniak" userId="f4d31b17-3f82-434a-b2c3-44032b613b2a" providerId="ADAL" clId="{A0659530-4D0A-4961-B776-07ED0DA3D2ED}" dt="2024-01-19T23:57:12.604" v="4846"/>
          <ac:picMkLst>
            <pc:docMk/>
            <pc:sldMk cId="1465544001" sldId="287"/>
            <ac:picMk id="8" creationId="{0F49A260-4AC0-9C8F-C87C-50C3B173A976}"/>
          </ac:picMkLst>
        </pc:picChg>
        <pc:picChg chg="add mod">
          <ac:chgData name="Lucas Maliniak" userId="f4d31b17-3f82-434a-b2c3-44032b613b2a" providerId="ADAL" clId="{A0659530-4D0A-4961-B776-07ED0DA3D2ED}" dt="2024-01-19T23:57:12.604" v="4846"/>
          <ac:picMkLst>
            <pc:docMk/>
            <pc:sldMk cId="1465544001" sldId="287"/>
            <ac:picMk id="10" creationId="{117AF3D1-7205-012E-C77E-A9DAF313EFA8}"/>
          </ac:picMkLst>
        </pc:picChg>
      </pc:sldChg>
      <pc:sldChg chg="addSp delSp modSp mod">
        <pc:chgData name="Lucas Maliniak" userId="f4d31b17-3f82-434a-b2c3-44032b613b2a" providerId="ADAL" clId="{A0659530-4D0A-4961-B776-07ED0DA3D2ED}" dt="2024-01-19T23:57:22.188" v="4851"/>
        <pc:sldMkLst>
          <pc:docMk/>
          <pc:sldMk cId="3513968849" sldId="288"/>
        </pc:sldMkLst>
        <pc:spChg chg="add mod">
          <ac:chgData name="Lucas Maliniak" userId="f4d31b17-3f82-434a-b2c3-44032b613b2a" providerId="ADAL" clId="{A0659530-4D0A-4961-B776-07ED0DA3D2ED}" dt="2024-01-19T23:57:22.188" v="4851"/>
          <ac:spMkLst>
            <pc:docMk/>
            <pc:sldMk cId="3513968849" sldId="288"/>
            <ac:spMk id="3" creationId="{401B2A39-5375-0DB9-2633-297E23FBBA12}"/>
          </ac:spMkLst>
        </pc:spChg>
        <pc:spChg chg="del mod">
          <ac:chgData name="Lucas Maliniak" userId="f4d31b17-3f82-434a-b2c3-44032b613b2a" providerId="ADAL" clId="{A0659530-4D0A-4961-B776-07ED0DA3D2ED}" dt="2024-01-19T23:57:19.193" v="4847" actId="478"/>
          <ac:spMkLst>
            <pc:docMk/>
            <pc:sldMk cId="3513968849" sldId="288"/>
            <ac:spMk id="9" creationId="{6EED939E-CABB-1433-D168-1C0C66CA3186}"/>
          </ac:spMkLst>
        </pc:spChg>
        <pc:picChg chg="add del mod">
          <ac:chgData name="Lucas Maliniak" userId="f4d31b17-3f82-434a-b2c3-44032b613b2a" providerId="ADAL" clId="{A0659530-4D0A-4961-B776-07ED0DA3D2ED}" dt="2024-01-19T23:41:37.875" v="4702" actId="478"/>
          <ac:picMkLst>
            <pc:docMk/>
            <pc:sldMk cId="3513968849" sldId="288"/>
            <ac:picMk id="2" creationId="{FC97EBB2-DF28-0BE0-C3F8-AD8F6D7FEA5D}"/>
          </ac:picMkLst>
        </pc:picChg>
        <pc:picChg chg="del">
          <ac:chgData name="Lucas Maliniak" userId="f4d31b17-3f82-434a-b2c3-44032b613b2a" providerId="ADAL" clId="{A0659530-4D0A-4961-B776-07ED0DA3D2ED}" dt="2024-01-19T23:57:19.903" v="4848" actId="478"/>
          <ac:picMkLst>
            <pc:docMk/>
            <pc:sldMk cId="3513968849" sldId="288"/>
            <ac:picMk id="5" creationId="{B4011469-B609-3931-E31B-E50435FB7341}"/>
          </ac:picMkLst>
        </pc:picChg>
        <pc:picChg chg="del">
          <ac:chgData name="Lucas Maliniak" userId="f4d31b17-3f82-434a-b2c3-44032b613b2a" providerId="ADAL" clId="{A0659530-4D0A-4961-B776-07ED0DA3D2ED}" dt="2024-01-19T23:57:21.243" v="4850" actId="478"/>
          <ac:picMkLst>
            <pc:docMk/>
            <pc:sldMk cId="3513968849" sldId="288"/>
            <ac:picMk id="6" creationId="{433B44EA-3901-16E5-B4E7-8ACDA0AFDC48}"/>
          </ac:picMkLst>
        </pc:picChg>
        <pc:picChg chg="del">
          <ac:chgData name="Lucas Maliniak" userId="f4d31b17-3f82-434a-b2c3-44032b613b2a" providerId="ADAL" clId="{A0659530-4D0A-4961-B776-07ED0DA3D2ED}" dt="2024-01-19T23:57:20.308" v="4849" actId="478"/>
          <ac:picMkLst>
            <pc:docMk/>
            <pc:sldMk cId="3513968849" sldId="288"/>
            <ac:picMk id="7" creationId="{F69BFB9B-5C86-DA7B-61AB-7327C7047657}"/>
          </ac:picMkLst>
        </pc:picChg>
        <pc:picChg chg="add mod">
          <ac:chgData name="Lucas Maliniak" userId="f4d31b17-3f82-434a-b2c3-44032b613b2a" providerId="ADAL" clId="{A0659530-4D0A-4961-B776-07ED0DA3D2ED}" dt="2024-01-19T23:57:22.188" v="4851"/>
          <ac:picMkLst>
            <pc:docMk/>
            <pc:sldMk cId="3513968849" sldId="288"/>
            <ac:picMk id="8" creationId="{41823F9C-E2EE-EEB5-98FF-22838E889AC6}"/>
          </ac:picMkLst>
        </pc:picChg>
        <pc:picChg chg="add mod">
          <ac:chgData name="Lucas Maliniak" userId="f4d31b17-3f82-434a-b2c3-44032b613b2a" providerId="ADAL" clId="{A0659530-4D0A-4961-B776-07ED0DA3D2ED}" dt="2024-01-19T23:57:22.188" v="4851"/>
          <ac:picMkLst>
            <pc:docMk/>
            <pc:sldMk cId="3513968849" sldId="288"/>
            <ac:picMk id="10" creationId="{A6FC5296-487F-3234-D626-0E1881246533}"/>
          </ac:picMkLst>
        </pc:picChg>
        <pc:picChg chg="add mod">
          <ac:chgData name="Lucas Maliniak" userId="f4d31b17-3f82-434a-b2c3-44032b613b2a" providerId="ADAL" clId="{A0659530-4D0A-4961-B776-07ED0DA3D2ED}" dt="2024-01-19T23:57:22.188" v="4851"/>
          <ac:picMkLst>
            <pc:docMk/>
            <pc:sldMk cId="3513968849" sldId="288"/>
            <ac:picMk id="11" creationId="{73E4A344-F3C7-EC9F-D6F6-D99A2051121D}"/>
          </ac:picMkLst>
        </pc:picChg>
      </pc:sldChg>
      <pc:sldChg chg="addSp delSp modSp mod">
        <pc:chgData name="Lucas Maliniak" userId="f4d31b17-3f82-434a-b2c3-44032b613b2a" providerId="ADAL" clId="{A0659530-4D0A-4961-B776-07ED0DA3D2ED}" dt="2024-01-19T23:43:13.374" v="4718" actId="171"/>
        <pc:sldMkLst>
          <pc:docMk/>
          <pc:sldMk cId="366908185" sldId="289"/>
        </pc:sldMkLst>
        <pc:spChg chg="del">
          <ac:chgData name="Lucas Maliniak" userId="f4d31b17-3f82-434a-b2c3-44032b613b2a" providerId="ADAL" clId="{A0659530-4D0A-4961-B776-07ED0DA3D2ED}" dt="2024-01-19T23:33:21.675" v="4590" actId="478"/>
          <ac:spMkLst>
            <pc:docMk/>
            <pc:sldMk cId="366908185" sldId="289"/>
            <ac:spMk id="11" creationId="{5BFE9A44-D33E-ABB8-40AB-F0B33213FCD4}"/>
          </ac:spMkLst>
        </pc:spChg>
        <pc:picChg chg="add mod">
          <ac:chgData name="Lucas Maliniak" userId="f4d31b17-3f82-434a-b2c3-44032b613b2a" providerId="ADAL" clId="{A0659530-4D0A-4961-B776-07ED0DA3D2ED}" dt="2024-01-19T23:33:50.485" v="4598"/>
          <ac:picMkLst>
            <pc:docMk/>
            <pc:sldMk cId="366908185" sldId="289"/>
            <ac:picMk id="2" creationId="{367B9081-4F52-9746-4868-1ACE9C89F479}"/>
          </ac:picMkLst>
        </pc:picChg>
        <pc:picChg chg="add del mod modCrop">
          <ac:chgData name="Lucas Maliniak" userId="f4d31b17-3f82-434a-b2c3-44032b613b2a" providerId="ADAL" clId="{A0659530-4D0A-4961-B776-07ED0DA3D2ED}" dt="2024-01-19T23:41:56.154" v="4706" actId="21"/>
          <ac:picMkLst>
            <pc:docMk/>
            <pc:sldMk cId="366908185" sldId="289"/>
            <ac:picMk id="4" creationId="{56467E27-C579-AB64-6262-AA8862E6C55E}"/>
          </ac:picMkLst>
        </pc:picChg>
        <pc:picChg chg="del">
          <ac:chgData name="Lucas Maliniak" userId="f4d31b17-3f82-434a-b2c3-44032b613b2a" providerId="ADAL" clId="{A0659530-4D0A-4961-B776-07ED0DA3D2ED}" dt="2024-01-19T23:33:20.325" v="4589" actId="478"/>
          <ac:picMkLst>
            <pc:docMk/>
            <pc:sldMk cId="366908185" sldId="289"/>
            <ac:picMk id="7" creationId="{99710E78-67A6-3AD3-A7E8-35F181D234B5}"/>
          </ac:picMkLst>
        </pc:picChg>
        <pc:picChg chg="add mod ord modCrop">
          <ac:chgData name="Lucas Maliniak" userId="f4d31b17-3f82-434a-b2c3-44032b613b2a" providerId="ADAL" clId="{A0659530-4D0A-4961-B776-07ED0DA3D2ED}" dt="2024-01-19T23:43:13.374" v="4718" actId="171"/>
          <ac:picMkLst>
            <pc:docMk/>
            <pc:sldMk cId="366908185" sldId="289"/>
            <ac:picMk id="9" creationId="{BAFE1330-135B-E4EA-3C04-C69372011B50}"/>
          </ac:picMkLst>
        </pc:picChg>
        <pc:picChg chg="del">
          <ac:chgData name="Lucas Maliniak" userId="f4d31b17-3f82-434a-b2c3-44032b613b2a" providerId="ADAL" clId="{A0659530-4D0A-4961-B776-07ED0DA3D2ED}" dt="2024-01-19T23:33:19.575" v="4588" actId="478"/>
          <ac:picMkLst>
            <pc:docMk/>
            <pc:sldMk cId="366908185" sldId="289"/>
            <ac:picMk id="1026" creationId="{BEB96029-AFDB-6EFA-01E0-C9990B04B71A}"/>
          </ac:picMkLst>
        </pc:picChg>
      </pc:sldChg>
      <pc:sldChg chg="addSp modSp del mod setBg modNotesTx">
        <pc:chgData name="Lucas Maliniak" userId="f4d31b17-3f82-434a-b2c3-44032b613b2a" providerId="ADAL" clId="{A0659530-4D0A-4961-B776-07ED0DA3D2ED}" dt="2024-01-19T23:54:00.849" v="4809" actId="47"/>
        <pc:sldMkLst>
          <pc:docMk/>
          <pc:sldMk cId="2448027470" sldId="291"/>
        </pc:sldMkLst>
        <pc:spChg chg="add mod ord">
          <ac:chgData name="Lucas Maliniak" userId="f4d31b17-3f82-434a-b2c3-44032b613b2a" providerId="ADAL" clId="{A0659530-4D0A-4961-B776-07ED0DA3D2ED}" dt="2024-01-19T23:51:20.514" v="4783" actId="14100"/>
          <ac:spMkLst>
            <pc:docMk/>
            <pc:sldMk cId="2448027470" sldId="291"/>
            <ac:spMk id="3" creationId="{94635522-1702-5852-5577-9301BA118B5E}"/>
          </ac:spMkLst>
        </pc:spChg>
        <pc:spChg chg="mod">
          <ac:chgData name="Lucas Maliniak" userId="f4d31b17-3f82-434a-b2c3-44032b613b2a" providerId="ADAL" clId="{A0659530-4D0A-4961-B776-07ED0DA3D2ED}" dt="2024-01-19T23:49:50.375" v="4766" actId="207"/>
          <ac:spMkLst>
            <pc:docMk/>
            <pc:sldMk cId="2448027470" sldId="291"/>
            <ac:spMk id="4" creationId="{A430B034-60A6-DF2F-B087-7A4BC7D7FB51}"/>
          </ac:spMkLst>
        </pc:spChg>
        <pc:spChg chg="mod ord">
          <ac:chgData name="Lucas Maliniak" userId="f4d31b17-3f82-434a-b2c3-44032b613b2a" providerId="ADAL" clId="{A0659530-4D0A-4961-B776-07ED0DA3D2ED}" dt="2024-01-19T23:50:48.113" v="4777" actId="167"/>
          <ac:spMkLst>
            <pc:docMk/>
            <pc:sldMk cId="2448027470" sldId="291"/>
            <ac:spMk id="9" creationId="{6EED939E-CABB-1433-D168-1C0C66CA3186}"/>
          </ac:spMkLst>
        </pc:spChg>
        <pc:picChg chg="add mod ord modCrop">
          <ac:chgData name="Lucas Maliniak" userId="f4d31b17-3f82-434a-b2c3-44032b613b2a" providerId="ADAL" clId="{A0659530-4D0A-4961-B776-07ED0DA3D2ED}" dt="2024-01-19T23:51:11.424" v="4781" actId="1076"/>
          <ac:picMkLst>
            <pc:docMk/>
            <pc:sldMk cId="2448027470" sldId="291"/>
            <ac:picMk id="2" creationId="{0226E456-A2FC-F025-4D63-1DB9C8C3E577}"/>
          </ac:picMkLst>
        </pc:picChg>
        <pc:picChg chg="mod modCrop">
          <ac:chgData name="Lucas Maliniak" userId="f4d31b17-3f82-434a-b2c3-44032b613b2a" providerId="ADAL" clId="{A0659530-4D0A-4961-B776-07ED0DA3D2ED}" dt="2024-01-19T23:53:43.684" v="4806" actId="732"/>
          <ac:picMkLst>
            <pc:docMk/>
            <pc:sldMk cId="2448027470" sldId="291"/>
            <ac:picMk id="6" creationId="{433B44EA-3901-16E5-B4E7-8ACDA0AFDC48}"/>
          </ac:picMkLst>
        </pc:picChg>
      </pc:sldChg>
      <pc:sldChg chg="addSp delSp modSp mod modNotesTx">
        <pc:chgData name="Lucas Maliniak" userId="f4d31b17-3f82-434a-b2c3-44032b613b2a" providerId="ADAL" clId="{A0659530-4D0A-4961-B776-07ED0DA3D2ED}" dt="2024-01-19T23:36:02.145" v="4630" actId="167"/>
        <pc:sldMkLst>
          <pc:docMk/>
          <pc:sldMk cId="3358075556" sldId="293"/>
        </pc:sldMkLst>
        <pc:spChg chg="mod">
          <ac:chgData name="Lucas Maliniak" userId="f4d31b17-3f82-434a-b2c3-44032b613b2a" providerId="ADAL" clId="{A0659530-4D0A-4961-B776-07ED0DA3D2ED}" dt="2024-01-19T23:03:41.770" v="3639" actId="20577"/>
          <ac:spMkLst>
            <pc:docMk/>
            <pc:sldMk cId="3358075556" sldId="293"/>
            <ac:spMk id="5" creationId="{9F681C13-5CC9-F2DA-04FD-FF78691F14A7}"/>
          </ac:spMkLst>
        </pc:spChg>
        <pc:spChg chg="del">
          <ac:chgData name="Lucas Maliniak" userId="f4d31b17-3f82-434a-b2c3-44032b613b2a" providerId="ADAL" clId="{A0659530-4D0A-4961-B776-07ED0DA3D2ED}" dt="2024-01-19T23:32:51.824" v="4571" actId="478"/>
          <ac:spMkLst>
            <pc:docMk/>
            <pc:sldMk cId="3358075556" sldId="293"/>
            <ac:spMk id="11" creationId="{5BFE9A44-D33E-ABB8-40AB-F0B33213FCD4}"/>
          </ac:spMkLst>
        </pc:spChg>
        <pc:picChg chg="add mod">
          <ac:chgData name="Lucas Maliniak" userId="f4d31b17-3f82-434a-b2c3-44032b613b2a" providerId="ADAL" clId="{A0659530-4D0A-4961-B776-07ED0DA3D2ED}" dt="2024-01-19T23:33:44.015" v="4593"/>
          <ac:picMkLst>
            <pc:docMk/>
            <pc:sldMk cId="3358075556" sldId="293"/>
            <ac:picMk id="2" creationId="{7195E927-C1FC-83EC-0C19-4028EF490E31}"/>
          </ac:picMkLst>
        </pc:picChg>
        <pc:picChg chg="add del mod">
          <ac:chgData name="Lucas Maliniak" userId="f4d31b17-3f82-434a-b2c3-44032b613b2a" providerId="ADAL" clId="{A0659530-4D0A-4961-B776-07ED0DA3D2ED}" dt="2024-01-19T23:35:23.784" v="4621" actId="478"/>
          <ac:picMkLst>
            <pc:docMk/>
            <pc:sldMk cId="3358075556" sldId="293"/>
            <ac:picMk id="6" creationId="{CD9F1B29-06F1-D80F-448B-FFEF52C782DF}"/>
          </ac:picMkLst>
        </pc:picChg>
        <pc:picChg chg="del">
          <ac:chgData name="Lucas Maliniak" userId="f4d31b17-3f82-434a-b2c3-44032b613b2a" providerId="ADAL" clId="{A0659530-4D0A-4961-B776-07ED0DA3D2ED}" dt="2024-01-19T23:32:50.584" v="4570" actId="478"/>
          <ac:picMkLst>
            <pc:docMk/>
            <pc:sldMk cId="3358075556" sldId="293"/>
            <ac:picMk id="7" creationId="{99710E78-67A6-3AD3-A7E8-35F181D234B5}"/>
          </ac:picMkLst>
        </pc:picChg>
        <pc:picChg chg="add mod ord modCrop">
          <ac:chgData name="Lucas Maliniak" userId="f4d31b17-3f82-434a-b2c3-44032b613b2a" providerId="ADAL" clId="{A0659530-4D0A-4961-B776-07ED0DA3D2ED}" dt="2024-01-19T23:36:02.145" v="4630" actId="167"/>
          <ac:picMkLst>
            <pc:docMk/>
            <pc:sldMk cId="3358075556" sldId="293"/>
            <ac:picMk id="10" creationId="{60C3E881-F84B-A783-1CA6-54D5CE6B234F}"/>
          </ac:picMkLst>
        </pc:picChg>
        <pc:picChg chg="del">
          <ac:chgData name="Lucas Maliniak" userId="f4d31b17-3f82-434a-b2c3-44032b613b2a" providerId="ADAL" clId="{A0659530-4D0A-4961-B776-07ED0DA3D2ED}" dt="2024-01-19T23:32:49.968" v="4569" actId="478"/>
          <ac:picMkLst>
            <pc:docMk/>
            <pc:sldMk cId="3358075556" sldId="293"/>
            <ac:picMk id="1026" creationId="{BEB96029-AFDB-6EFA-01E0-C9990B04B71A}"/>
          </ac:picMkLst>
        </pc:picChg>
      </pc:sldChg>
      <pc:sldChg chg="add del setBg">
        <pc:chgData name="Lucas Maliniak" userId="f4d31b17-3f82-434a-b2c3-44032b613b2a" providerId="ADAL" clId="{A0659530-4D0A-4961-B776-07ED0DA3D2ED}" dt="2024-01-19T23:26:44.235" v="4500"/>
        <pc:sldMkLst>
          <pc:docMk/>
          <pc:sldMk cId="742070304" sldId="294"/>
        </pc:sldMkLst>
      </pc:sldChg>
      <pc:sldChg chg="addSp delSp modSp add mod modNotesTx">
        <pc:chgData name="Lucas Maliniak" userId="f4d31b17-3f82-434a-b2c3-44032b613b2a" providerId="ADAL" clId="{A0659530-4D0A-4961-B776-07ED0DA3D2ED}" dt="2024-01-19T23:29:39.680" v="4531"/>
        <pc:sldMkLst>
          <pc:docMk/>
          <pc:sldMk cId="2768558546" sldId="294"/>
        </pc:sldMkLst>
        <pc:spChg chg="del mod">
          <ac:chgData name="Lucas Maliniak" userId="f4d31b17-3f82-434a-b2c3-44032b613b2a" providerId="ADAL" clId="{A0659530-4D0A-4961-B776-07ED0DA3D2ED}" dt="2024-01-19T23:27:34.777" v="4510" actId="478"/>
          <ac:spMkLst>
            <pc:docMk/>
            <pc:sldMk cId="2768558546" sldId="294"/>
            <ac:spMk id="3" creationId="{2152407E-E5FA-CAED-DB54-45D8F8F719BA}"/>
          </ac:spMkLst>
        </pc:spChg>
        <pc:spChg chg="del">
          <ac:chgData name="Lucas Maliniak" userId="f4d31b17-3f82-434a-b2c3-44032b613b2a" providerId="ADAL" clId="{A0659530-4D0A-4961-B776-07ED0DA3D2ED}" dt="2024-01-19T23:27:42.505" v="4512" actId="478"/>
          <ac:spMkLst>
            <pc:docMk/>
            <pc:sldMk cId="2768558546" sldId="294"/>
            <ac:spMk id="5" creationId="{9F681C13-5CC9-F2DA-04FD-FF78691F14A7}"/>
          </ac:spMkLst>
        </pc:spChg>
        <pc:spChg chg="add mod">
          <ac:chgData name="Lucas Maliniak" userId="f4d31b17-3f82-434a-b2c3-44032b613b2a" providerId="ADAL" clId="{A0659530-4D0A-4961-B776-07ED0DA3D2ED}" dt="2024-01-19T23:27:36.095" v="4511"/>
          <ac:spMkLst>
            <pc:docMk/>
            <pc:sldMk cId="2768558546" sldId="294"/>
            <ac:spMk id="7" creationId="{E96C8BA5-C55A-1E7F-E952-B62678C87982}"/>
          </ac:spMkLst>
        </pc:spChg>
        <pc:spChg chg="add mod">
          <ac:chgData name="Lucas Maliniak" userId="f4d31b17-3f82-434a-b2c3-44032b613b2a" providerId="ADAL" clId="{A0659530-4D0A-4961-B776-07ED0DA3D2ED}" dt="2024-01-19T23:27:42.875" v="4513"/>
          <ac:spMkLst>
            <pc:docMk/>
            <pc:sldMk cId="2768558546" sldId="294"/>
            <ac:spMk id="9" creationId="{02507D4F-0999-F714-9FDD-58B6E7B53142}"/>
          </ac:spMkLst>
        </pc:spChg>
        <pc:picChg chg="add mod ord">
          <ac:chgData name="Lucas Maliniak" userId="f4d31b17-3f82-434a-b2c3-44032b613b2a" providerId="ADAL" clId="{A0659530-4D0A-4961-B776-07ED0DA3D2ED}" dt="2024-01-19T23:27:10.206" v="4508" actId="167"/>
          <ac:picMkLst>
            <pc:docMk/>
            <pc:sldMk cId="2768558546" sldId="294"/>
            <ac:picMk id="4" creationId="{A8DADC76-B502-2B23-F5B7-308BFBF6C2A5}"/>
          </ac:picMkLst>
        </pc:picChg>
        <pc:picChg chg="del">
          <ac:chgData name="Lucas Maliniak" userId="f4d31b17-3f82-434a-b2c3-44032b613b2a" providerId="ADAL" clId="{A0659530-4D0A-4961-B776-07ED0DA3D2ED}" dt="2024-01-19T23:26:57.025" v="4504" actId="478"/>
          <ac:picMkLst>
            <pc:docMk/>
            <pc:sldMk cId="2768558546" sldId="294"/>
            <ac:picMk id="6" creationId="{19A1606D-C1A7-380C-BDCB-62EA0C2D5525}"/>
          </ac:picMkLst>
        </pc:picChg>
        <pc:picChg chg="add mod">
          <ac:chgData name="Lucas Maliniak" userId="f4d31b17-3f82-434a-b2c3-44032b613b2a" providerId="ADAL" clId="{A0659530-4D0A-4961-B776-07ED0DA3D2ED}" dt="2024-01-19T23:29:39.680" v="4531"/>
          <ac:picMkLst>
            <pc:docMk/>
            <pc:sldMk cId="2768558546" sldId="294"/>
            <ac:picMk id="10" creationId="{4AE48EAA-7DEA-D9B4-BB3A-5C3D6DB801F9}"/>
          </ac:picMkLst>
        </pc:picChg>
      </pc:sldChg>
      <pc:sldChg chg="addSp delSp modSp add del mod setBg">
        <pc:chgData name="Lucas Maliniak" userId="f4d31b17-3f82-434a-b2c3-44032b613b2a" providerId="ADAL" clId="{A0659530-4D0A-4961-B776-07ED0DA3D2ED}" dt="2024-01-19T23:26:32.445" v="4498"/>
        <pc:sldMkLst>
          <pc:docMk/>
          <pc:sldMk cId="3068031687" sldId="294"/>
        </pc:sldMkLst>
        <pc:picChg chg="add mod ord">
          <ac:chgData name="Lucas Maliniak" userId="f4d31b17-3f82-434a-b2c3-44032b613b2a" providerId="ADAL" clId="{A0659530-4D0A-4961-B776-07ED0DA3D2ED}" dt="2024-01-19T23:26:30.306" v="4496" actId="167"/>
          <ac:picMkLst>
            <pc:docMk/>
            <pc:sldMk cId="3068031687" sldId="294"/>
            <ac:picMk id="4" creationId="{FEC7A716-6089-E2D7-4821-B25C04E8634A}"/>
          </ac:picMkLst>
        </pc:picChg>
        <pc:picChg chg="add del">
          <ac:chgData name="Lucas Maliniak" userId="f4d31b17-3f82-434a-b2c3-44032b613b2a" providerId="ADAL" clId="{A0659530-4D0A-4961-B776-07ED0DA3D2ED}" dt="2024-01-19T23:26:31.609" v="4497" actId="478"/>
          <ac:picMkLst>
            <pc:docMk/>
            <pc:sldMk cId="3068031687" sldId="294"/>
            <ac:picMk id="6" creationId="{19A1606D-C1A7-380C-BDCB-62EA0C2D5525}"/>
          </ac:picMkLst>
        </pc:picChg>
      </pc:sldChg>
      <pc:sldChg chg="modSp add del mod modNotesTx">
        <pc:chgData name="Lucas Maliniak" userId="f4d31b17-3f82-434a-b2c3-44032b613b2a" providerId="ADAL" clId="{A0659530-4D0A-4961-B776-07ED0DA3D2ED}" dt="2024-01-19T23:46:38.084" v="4746"/>
        <pc:sldMkLst>
          <pc:docMk/>
          <pc:sldMk cId="1779756116" sldId="295"/>
        </pc:sldMkLst>
        <pc:spChg chg="mod">
          <ac:chgData name="Lucas Maliniak" userId="f4d31b17-3f82-434a-b2c3-44032b613b2a" providerId="ADAL" clId="{A0659530-4D0A-4961-B776-07ED0DA3D2ED}" dt="2024-01-19T23:46:29.524" v="4744" actId="1076"/>
          <ac:spMkLst>
            <pc:docMk/>
            <pc:sldMk cId="1779756116" sldId="295"/>
            <ac:spMk id="15" creationId="{5FEC0D2E-44AD-840F-C718-226487ADFB18}"/>
          </ac:spMkLst>
        </pc:spChg>
      </pc:sldChg>
      <pc:sldChg chg="addSp delSp modSp add del mod">
        <pc:chgData name="Lucas Maliniak" userId="f4d31b17-3f82-434a-b2c3-44032b613b2a" providerId="ADAL" clId="{A0659530-4D0A-4961-B776-07ED0DA3D2ED}" dt="2024-01-30T19:06:34.769" v="4853" actId="47"/>
        <pc:sldMkLst>
          <pc:docMk/>
          <pc:sldMk cId="212000161" sldId="297"/>
        </pc:sldMkLst>
        <pc:spChg chg="del mod">
          <ac:chgData name="Lucas Maliniak" userId="f4d31b17-3f82-434a-b2c3-44032b613b2a" providerId="ADAL" clId="{A0659530-4D0A-4961-B776-07ED0DA3D2ED}" dt="2024-01-19T23:52:51.634" v="4801" actId="478"/>
          <ac:spMkLst>
            <pc:docMk/>
            <pc:sldMk cId="212000161" sldId="297"/>
            <ac:spMk id="4" creationId="{31558073-3F5F-8EAE-5120-3FA0BB00CD6F}"/>
          </ac:spMkLst>
        </pc:spChg>
        <pc:spChg chg="del">
          <ac:chgData name="Lucas Maliniak" userId="f4d31b17-3f82-434a-b2c3-44032b613b2a" providerId="ADAL" clId="{A0659530-4D0A-4961-B776-07ED0DA3D2ED}" dt="2024-01-19T23:52:49.663" v="4799" actId="478"/>
          <ac:spMkLst>
            <pc:docMk/>
            <pc:sldMk cId="212000161" sldId="297"/>
            <ac:spMk id="5" creationId="{E02733B9-0E99-EE14-BCED-64881EB99229}"/>
          </ac:spMkLst>
        </pc:spChg>
        <pc:spChg chg="del">
          <ac:chgData name="Lucas Maliniak" userId="f4d31b17-3f82-434a-b2c3-44032b613b2a" providerId="ADAL" clId="{A0659530-4D0A-4961-B776-07ED0DA3D2ED}" dt="2024-01-19T23:52:53.824" v="4802" actId="478"/>
          <ac:spMkLst>
            <pc:docMk/>
            <pc:sldMk cId="212000161" sldId="297"/>
            <ac:spMk id="7" creationId="{E2C8F0C2-D616-3091-169C-855198D0B390}"/>
          </ac:spMkLst>
        </pc:spChg>
        <pc:spChg chg="del">
          <ac:chgData name="Lucas Maliniak" userId="f4d31b17-3f82-434a-b2c3-44032b613b2a" providerId="ADAL" clId="{A0659530-4D0A-4961-B776-07ED0DA3D2ED}" dt="2024-01-19T23:52:53.824" v="4802" actId="478"/>
          <ac:spMkLst>
            <pc:docMk/>
            <pc:sldMk cId="212000161" sldId="297"/>
            <ac:spMk id="8" creationId="{0BE98C5B-5D70-BC49-A774-0E96AC08C062}"/>
          </ac:spMkLst>
        </pc:spChg>
        <pc:spChg chg="add del mod">
          <ac:chgData name="Lucas Maliniak" userId="f4d31b17-3f82-434a-b2c3-44032b613b2a" providerId="ADAL" clId="{A0659530-4D0A-4961-B776-07ED0DA3D2ED}" dt="2024-01-19T23:54:29.154" v="4815" actId="478"/>
          <ac:spMkLst>
            <pc:docMk/>
            <pc:sldMk cId="212000161" sldId="297"/>
            <ac:spMk id="9" creationId="{AE85122C-DB06-7FBC-F2EA-5C128E8D021A}"/>
          </ac:spMkLst>
        </pc:spChg>
        <pc:spChg chg="add mod">
          <ac:chgData name="Lucas Maliniak" userId="f4d31b17-3f82-434a-b2c3-44032b613b2a" providerId="ADAL" clId="{A0659530-4D0A-4961-B776-07ED0DA3D2ED}" dt="2024-01-19T23:54:28.073" v="4813" actId="14100"/>
          <ac:spMkLst>
            <pc:docMk/>
            <pc:sldMk cId="212000161" sldId="297"/>
            <ac:spMk id="10" creationId="{0C4273DF-7DA5-978A-B542-7C9AB78038CA}"/>
          </ac:spMkLst>
        </pc:spChg>
        <pc:spChg chg="add mod">
          <ac:chgData name="Lucas Maliniak" userId="f4d31b17-3f82-434a-b2c3-44032b613b2a" providerId="ADAL" clId="{A0659530-4D0A-4961-B776-07ED0DA3D2ED}" dt="2024-01-19T23:53:00.003" v="4803"/>
          <ac:spMkLst>
            <pc:docMk/>
            <pc:sldMk cId="212000161" sldId="297"/>
            <ac:spMk id="11" creationId="{B358ED35-57A9-0E71-02D1-404BB250C090}"/>
          </ac:spMkLst>
        </pc:spChg>
        <pc:spChg chg="add mod">
          <ac:chgData name="Lucas Maliniak" userId="f4d31b17-3f82-434a-b2c3-44032b613b2a" providerId="ADAL" clId="{A0659530-4D0A-4961-B776-07ED0DA3D2ED}" dt="2024-01-19T23:54:32.063" v="4816"/>
          <ac:spMkLst>
            <pc:docMk/>
            <pc:sldMk cId="212000161" sldId="297"/>
            <ac:spMk id="16" creationId="{D5E1040A-A68D-3447-9A0A-7445D136CFE5}"/>
          </ac:spMkLst>
        </pc:spChg>
        <pc:picChg chg="del">
          <ac:chgData name="Lucas Maliniak" userId="f4d31b17-3f82-434a-b2c3-44032b613b2a" providerId="ADAL" clId="{A0659530-4D0A-4961-B776-07ED0DA3D2ED}" dt="2024-01-19T23:52:49.218" v="4798" actId="478"/>
          <ac:picMkLst>
            <pc:docMk/>
            <pc:sldMk cId="212000161" sldId="297"/>
            <ac:picMk id="2" creationId="{AC4CEDBE-F290-25E7-2262-81136373FCF1}"/>
          </ac:picMkLst>
        </pc:picChg>
        <pc:picChg chg="del">
          <ac:chgData name="Lucas Maliniak" userId="f4d31b17-3f82-434a-b2c3-44032b613b2a" providerId="ADAL" clId="{A0659530-4D0A-4961-B776-07ED0DA3D2ED}" dt="2024-01-19T23:52:48.564" v="4797" actId="478"/>
          <ac:picMkLst>
            <pc:docMk/>
            <pc:sldMk cId="212000161" sldId="297"/>
            <ac:picMk id="3" creationId="{8B931E00-9DEA-A64A-985D-0D4B01AD796E}"/>
          </ac:picMkLst>
        </pc:picChg>
        <pc:picChg chg="add mod">
          <ac:chgData name="Lucas Maliniak" userId="f4d31b17-3f82-434a-b2c3-44032b613b2a" providerId="ADAL" clId="{A0659530-4D0A-4961-B776-07ED0DA3D2ED}" dt="2024-01-19T23:54:28.681" v="4814" actId="14100"/>
          <ac:picMkLst>
            <pc:docMk/>
            <pc:sldMk cId="212000161" sldId="297"/>
            <ac:picMk id="6" creationId="{29E72E89-A6C9-CBCD-C84A-776A7141ED79}"/>
          </ac:picMkLst>
        </pc:picChg>
        <pc:picChg chg="add mod">
          <ac:chgData name="Lucas Maliniak" userId="f4d31b17-3f82-434a-b2c3-44032b613b2a" providerId="ADAL" clId="{A0659530-4D0A-4961-B776-07ED0DA3D2ED}" dt="2024-01-19T23:53:00.003" v="4803"/>
          <ac:picMkLst>
            <pc:docMk/>
            <pc:sldMk cId="212000161" sldId="297"/>
            <ac:picMk id="12" creationId="{52962A66-9E3A-D522-096F-0E0F9D10BDB9}"/>
          </ac:picMkLst>
        </pc:picChg>
        <pc:picChg chg="add mod">
          <ac:chgData name="Lucas Maliniak" userId="f4d31b17-3f82-434a-b2c3-44032b613b2a" providerId="ADAL" clId="{A0659530-4D0A-4961-B776-07ED0DA3D2ED}" dt="2024-01-19T23:53:00.003" v="4803"/>
          <ac:picMkLst>
            <pc:docMk/>
            <pc:sldMk cId="212000161" sldId="297"/>
            <ac:picMk id="13" creationId="{FE7FAF7B-AF79-BE41-D074-682524954655}"/>
          </ac:picMkLst>
        </pc:picChg>
        <pc:picChg chg="add del mod">
          <ac:chgData name="Lucas Maliniak" userId="f4d31b17-3f82-434a-b2c3-44032b613b2a" providerId="ADAL" clId="{A0659530-4D0A-4961-B776-07ED0DA3D2ED}" dt="2024-01-19T23:53:54.468" v="4807" actId="478"/>
          <ac:picMkLst>
            <pc:docMk/>
            <pc:sldMk cId="212000161" sldId="297"/>
            <ac:picMk id="14" creationId="{6C84E1C5-E8EC-0C31-0078-F55FDEC35572}"/>
          </ac:picMkLst>
        </pc:picChg>
        <pc:picChg chg="add mod">
          <ac:chgData name="Lucas Maliniak" userId="f4d31b17-3f82-434a-b2c3-44032b613b2a" providerId="ADAL" clId="{A0659530-4D0A-4961-B776-07ED0DA3D2ED}" dt="2024-01-19T23:53:55.324" v="4808"/>
          <ac:picMkLst>
            <pc:docMk/>
            <pc:sldMk cId="212000161" sldId="297"/>
            <ac:picMk id="15" creationId="{7EDDE644-EA9D-A365-A2B1-9666A1C168D0}"/>
          </ac:picMkLst>
        </pc:picChg>
        <pc:picChg chg="del">
          <ac:chgData name="Lucas Maliniak" userId="f4d31b17-3f82-434a-b2c3-44032b613b2a" providerId="ADAL" clId="{A0659530-4D0A-4961-B776-07ED0DA3D2ED}" dt="2024-01-19T23:52:53.824" v="4802" actId="478"/>
          <ac:picMkLst>
            <pc:docMk/>
            <pc:sldMk cId="212000161" sldId="297"/>
            <ac:picMk id="18" creationId="{73C5FC7E-90ED-367C-0225-B9CF2F7C07E7}"/>
          </ac:picMkLst>
        </pc:picChg>
      </pc:sldChg>
      <pc:sldChg chg="delSp modSp add mod">
        <pc:chgData name="Lucas Maliniak" userId="f4d31b17-3f82-434a-b2c3-44032b613b2a" providerId="ADAL" clId="{A0659530-4D0A-4961-B776-07ED0DA3D2ED}" dt="2024-01-19T23:56:41.994" v="4839" actId="1076"/>
        <pc:sldMkLst>
          <pc:docMk/>
          <pc:sldMk cId="417572837" sldId="298"/>
        </pc:sldMkLst>
        <pc:spChg chg="del">
          <ac:chgData name="Lucas Maliniak" userId="f4d31b17-3f82-434a-b2c3-44032b613b2a" providerId="ADAL" clId="{A0659530-4D0A-4961-B776-07ED0DA3D2ED}" dt="2024-01-19T23:54:42.493" v="4820" actId="478"/>
          <ac:spMkLst>
            <pc:docMk/>
            <pc:sldMk cId="417572837" sldId="298"/>
            <ac:spMk id="9" creationId="{AE85122C-DB06-7FBC-F2EA-5C128E8D021A}"/>
          </ac:spMkLst>
        </pc:spChg>
        <pc:spChg chg="mod">
          <ac:chgData name="Lucas Maliniak" userId="f4d31b17-3f82-434a-b2c3-44032b613b2a" providerId="ADAL" clId="{A0659530-4D0A-4961-B776-07ED0DA3D2ED}" dt="2024-01-19T23:56:41.994" v="4839" actId="1076"/>
          <ac:spMkLst>
            <pc:docMk/>
            <pc:sldMk cId="417572837" sldId="298"/>
            <ac:spMk id="10" creationId="{0C4273DF-7DA5-978A-B542-7C9AB78038CA}"/>
          </ac:spMkLst>
        </pc:spChg>
        <pc:picChg chg="mod modCrop">
          <ac:chgData name="Lucas Maliniak" userId="f4d31b17-3f82-434a-b2c3-44032b613b2a" providerId="ADAL" clId="{A0659530-4D0A-4961-B776-07ED0DA3D2ED}" dt="2024-01-19T23:56:38.683" v="4838" actId="14100"/>
          <ac:picMkLst>
            <pc:docMk/>
            <pc:sldMk cId="417572837" sldId="298"/>
            <ac:picMk id="6" creationId="{29E72E89-A6C9-CBCD-C84A-776A7141ED79}"/>
          </ac:picMkLst>
        </pc:picChg>
      </pc:sldChg>
      <pc:sldChg chg="add del">
        <pc:chgData name="Lucas Maliniak" userId="f4d31b17-3f82-434a-b2c3-44032b613b2a" providerId="ADAL" clId="{A0659530-4D0A-4961-B776-07ED0DA3D2ED}" dt="2024-01-19T23:54:39.455" v="4818"/>
        <pc:sldMkLst>
          <pc:docMk/>
          <pc:sldMk cId="3906120679" sldId="298"/>
        </pc:sldMkLst>
      </pc:sldChg>
      <pc:sldChg chg="delSp modSp add del mod">
        <pc:chgData name="Lucas Maliniak" userId="f4d31b17-3f82-434a-b2c3-44032b613b2a" providerId="ADAL" clId="{A0659530-4D0A-4961-B776-07ED0DA3D2ED}" dt="2024-01-30T19:06:32.072" v="4852" actId="47"/>
        <pc:sldMkLst>
          <pc:docMk/>
          <pc:sldMk cId="1926653462" sldId="299"/>
        </pc:sldMkLst>
        <pc:spChg chg="del">
          <ac:chgData name="Lucas Maliniak" userId="f4d31b17-3f82-434a-b2c3-44032b613b2a" providerId="ADAL" clId="{A0659530-4D0A-4961-B776-07ED0DA3D2ED}" dt="2024-01-19T23:56:10.803" v="4834" actId="478"/>
          <ac:spMkLst>
            <pc:docMk/>
            <pc:sldMk cId="1926653462" sldId="299"/>
            <ac:spMk id="10" creationId="{0C4273DF-7DA5-978A-B542-7C9AB78038CA}"/>
          </ac:spMkLst>
        </pc:spChg>
        <pc:spChg chg="mod">
          <ac:chgData name="Lucas Maliniak" userId="f4d31b17-3f82-434a-b2c3-44032b613b2a" providerId="ADAL" clId="{A0659530-4D0A-4961-B776-07ED0DA3D2ED}" dt="2024-01-19T23:56:15.813" v="4835" actId="207"/>
          <ac:spMkLst>
            <pc:docMk/>
            <pc:sldMk cId="1926653462" sldId="299"/>
            <ac:spMk id="11" creationId="{B358ED35-57A9-0E71-02D1-404BB250C090}"/>
          </ac:spMkLst>
        </pc:spChg>
        <pc:picChg chg="del">
          <ac:chgData name="Lucas Maliniak" userId="f4d31b17-3f82-434a-b2c3-44032b613b2a" providerId="ADAL" clId="{A0659530-4D0A-4961-B776-07ED0DA3D2ED}" dt="2024-01-19T23:56:10.199" v="4833" actId="478"/>
          <ac:picMkLst>
            <pc:docMk/>
            <pc:sldMk cId="1926653462" sldId="299"/>
            <ac:picMk id="6" creationId="{29E72E89-A6C9-CBCD-C84A-776A7141ED79}"/>
          </ac:picMkLst>
        </pc:picChg>
      </pc:sldChg>
      <pc:sldChg chg="add del">
        <pc:chgData name="Lucas Maliniak" userId="f4d31b17-3f82-434a-b2c3-44032b613b2a" providerId="ADAL" clId="{A0659530-4D0A-4961-B776-07ED0DA3D2ED}" dt="2024-01-19T23:56:08.141" v="4831"/>
        <pc:sldMkLst>
          <pc:docMk/>
          <pc:sldMk cId="3456042306" sldId="299"/>
        </pc:sldMkLst>
      </pc:sldChg>
    </pc:docChg>
  </pc:docChgLst>
  <pc:docChgLst>
    <pc:chgData name="Lucas Maliniak" userId="f4d31b17-3f82-434a-b2c3-44032b613b2a" providerId="ADAL" clId="{C69B01A2-D9ED-4EA2-8F57-93BE30BB6E78}"/>
    <pc:docChg chg="undo redo custSel addSld delSld modSld sldOrd">
      <pc:chgData name="Lucas Maliniak" userId="f4d31b17-3f82-434a-b2c3-44032b613b2a" providerId="ADAL" clId="{C69B01A2-D9ED-4EA2-8F57-93BE30BB6E78}" dt="2024-02-14T20:34:06.307" v="6101" actId="20577"/>
      <pc:docMkLst>
        <pc:docMk/>
      </pc:docMkLst>
      <pc:sldChg chg="modSp add del mod setBg">
        <pc:chgData name="Lucas Maliniak" userId="f4d31b17-3f82-434a-b2c3-44032b613b2a" providerId="ADAL" clId="{C69B01A2-D9ED-4EA2-8F57-93BE30BB6E78}" dt="2024-02-14T17:50:16.285" v="2542" actId="47"/>
        <pc:sldMkLst>
          <pc:docMk/>
          <pc:sldMk cId="673562530" sldId="286"/>
        </pc:sldMkLst>
        <pc:spChg chg="mod">
          <ac:chgData name="Lucas Maliniak" userId="f4d31b17-3f82-434a-b2c3-44032b613b2a" providerId="ADAL" clId="{C69B01A2-D9ED-4EA2-8F57-93BE30BB6E78}" dt="2024-02-14T17:49:42.151" v="2503" actId="20577"/>
          <ac:spMkLst>
            <pc:docMk/>
            <pc:sldMk cId="673562530" sldId="286"/>
            <ac:spMk id="3" creationId="{2152407E-E5FA-CAED-DB54-45D8F8F719BA}"/>
          </ac:spMkLst>
        </pc:spChg>
        <pc:spChg chg="mod">
          <ac:chgData name="Lucas Maliniak" userId="f4d31b17-3f82-434a-b2c3-44032b613b2a" providerId="ADAL" clId="{C69B01A2-D9ED-4EA2-8F57-93BE30BB6E78}" dt="2024-02-14T17:49:52.706" v="2504" actId="21"/>
          <ac:spMkLst>
            <pc:docMk/>
            <pc:sldMk cId="673562530" sldId="286"/>
            <ac:spMk id="5" creationId="{9F681C13-5CC9-F2DA-04FD-FF78691F14A7}"/>
          </ac:spMkLst>
        </pc:spChg>
      </pc:sldChg>
      <pc:sldChg chg="addSp delSp modSp mod">
        <pc:chgData name="Lucas Maliniak" userId="f4d31b17-3f82-434a-b2c3-44032b613b2a" providerId="ADAL" clId="{C69B01A2-D9ED-4EA2-8F57-93BE30BB6E78}" dt="2024-02-14T19:50:00.570" v="3015" actId="14100"/>
        <pc:sldMkLst>
          <pc:docMk/>
          <pc:sldMk cId="417572837" sldId="298"/>
        </pc:sldMkLst>
        <pc:spChg chg="mod">
          <ac:chgData name="Lucas Maliniak" userId="f4d31b17-3f82-434a-b2c3-44032b613b2a" providerId="ADAL" clId="{C69B01A2-D9ED-4EA2-8F57-93BE30BB6E78}" dt="2024-02-14T19:48:17.762" v="2995" actId="14100"/>
          <ac:spMkLst>
            <pc:docMk/>
            <pc:sldMk cId="417572837" sldId="298"/>
            <ac:spMk id="10" creationId="{0C4273DF-7DA5-978A-B542-7C9AB78038CA}"/>
          </ac:spMkLst>
        </pc:spChg>
        <pc:spChg chg="mod">
          <ac:chgData name="Lucas Maliniak" userId="f4d31b17-3f82-434a-b2c3-44032b613b2a" providerId="ADAL" clId="{C69B01A2-D9ED-4EA2-8F57-93BE30BB6E78}" dt="2024-02-14T19:50:00.570" v="3015" actId="14100"/>
          <ac:spMkLst>
            <pc:docMk/>
            <pc:sldMk cId="417572837" sldId="298"/>
            <ac:spMk id="11" creationId="{B358ED35-57A9-0E71-02D1-404BB250C090}"/>
          </ac:spMkLst>
        </pc:spChg>
        <pc:picChg chg="add mod ord modCrop">
          <ac:chgData name="Lucas Maliniak" userId="f4d31b17-3f82-434a-b2c3-44032b613b2a" providerId="ADAL" clId="{C69B01A2-D9ED-4EA2-8F57-93BE30BB6E78}" dt="2024-02-14T19:48:08.168" v="2993" actId="167"/>
          <ac:picMkLst>
            <pc:docMk/>
            <pc:sldMk cId="417572837" sldId="298"/>
            <ac:picMk id="3" creationId="{EA1E9238-0F44-02A5-CE45-63F316587915}"/>
          </ac:picMkLst>
        </pc:picChg>
        <pc:picChg chg="del">
          <ac:chgData name="Lucas Maliniak" userId="f4d31b17-3f82-434a-b2c3-44032b613b2a" providerId="ADAL" clId="{C69B01A2-D9ED-4EA2-8F57-93BE30BB6E78}" dt="2024-02-14T19:47:27.948" v="2984" actId="478"/>
          <ac:picMkLst>
            <pc:docMk/>
            <pc:sldMk cId="417572837" sldId="298"/>
            <ac:picMk id="6" creationId="{29E72E89-A6C9-CBCD-C84A-776A7141ED79}"/>
          </ac:picMkLst>
        </pc:picChg>
      </pc:sldChg>
      <pc:sldChg chg="del">
        <pc:chgData name="Lucas Maliniak" userId="f4d31b17-3f82-434a-b2c3-44032b613b2a" providerId="ADAL" clId="{C69B01A2-D9ED-4EA2-8F57-93BE30BB6E78}" dt="2024-02-14T17:55:04.471" v="2981" actId="47"/>
        <pc:sldMkLst>
          <pc:docMk/>
          <pc:sldMk cId="24144670" sldId="304"/>
        </pc:sldMkLst>
      </pc:sldChg>
      <pc:sldChg chg="del">
        <pc:chgData name="Lucas Maliniak" userId="f4d31b17-3f82-434a-b2c3-44032b613b2a" providerId="ADAL" clId="{C69B01A2-D9ED-4EA2-8F57-93BE30BB6E78}" dt="2024-02-14T17:55:03.421" v="2980" actId="47"/>
        <pc:sldMkLst>
          <pc:docMk/>
          <pc:sldMk cId="1969834349" sldId="305"/>
        </pc:sldMkLst>
      </pc:sldChg>
      <pc:sldChg chg="del">
        <pc:chgData name="Lucas Maliniak" userId="f4d31b17-3f82-434a-b2c3-44032b613b2a" providerId="ADAL" clId="{C69B01A2-D9ED-4EA2-8F57-93BE30BB6E78}" dt="2024-02-14T17:55:05.917" v="2982" actId="47"/>
        <pc:sldMkLst>
          <pc:docMk/>
          <pc:sldMk cId="513680982" sldId="306"/>
        </pc:sldMkLst>
      </pc:sldChg>
      <pc:sldChg chg="ord modNotesTx">
        <pc:chgData name="Lucas Maliniak" userId="f4d31b17-3f82-434a-b2c3-44032b613b2a" providerId="ADAL" clId="{C69B01A2-D9ED-4EA2-8F57-93BE30BB6E78}" dt="2024-02-14T20:16:41.695" v="3460" actId="20577"/>
        <pc:sldMkLst>
          <pc:docMk/>
          <pc:sldMk cId="787910474" sldId="308"/>
        </pc:sldMkLst>
      </pc:sldChg>
      <pc:sldChg chg="addSp delSp modSp mod">
        <pc:chgData name="Lucas Maliniak" userId="f4d31b17-3f82-434a-b2c3-44032b613b2a" providerId="ADAL" clId="{C69B01A2-D9ED-4EA2-8F57-93BE30BB6E78}" dt="2024-02-14T19:53:23.643" v="3051" actId="20577"/>
        <pc:sldMkLst>
          <pc:docMk/>
          <pc:sldMk cId="1111808845" sldId="309"/>
        </pc:sldMkLst>
        <pc:spChg chg="mod">
          <ac:chgData name="Lucas Maliniak" userId="f4d31b17-3f82-434a-b2c3-44032b613b2a" providerId="ADAL" clId="{C69B01A2-D9ED-4EA2-8F57-93BE30BB6E78}" dt="2024-02-14T19:49:23.812" v="3006" actId="1076"/>
          <ac:spMkLst>
            <pc:docMk/>
            <pc:sldMk cId="1111808845" sldId="309"/>
            <ac:spMk id="10" creationId="{B67DF8AA-4EA4-93B9-8A75-29508DADC437}"/>
          </ac:spMkLst>
        </pc:spChg>
        <pc:spChg chg="mod">
          <ac:chgData name="Lucas Maliniak" userId="f4d31b17-3f82-434a-b2c3-44032b613b2a" providerId="ADAL" clId="{C69B01A2-D9ED-4EA2-8F57-93BE30BB6E78}" dt="2024-02-14T19:53:23.643" v="3051" actId="20577"/>
          <ac:spMkLst>
            <pc:docMk/>
            <pc:sldMk cId="1111808845" sldId="309"/>
            <ac:spMk id="11" creationId="{B01BCB16-01B0-763B-4DA6-1A053E411090}"/>
          </ac:spMkLst>
        </pc:spChg>
        <pc:picChg chg="add mod ord">
          <ac:chgData name="Lucas Maliniak" userId="f4d31b17-3f82-434a-b2c3-44032b613b2a" providerId="ADAL" clId="{C69B01A2-D9ED-4EA2-8F57-93BE30BB6E78}" dt="2024-02-14T19:49:02.256" v="3002" actId="167"/>
          <ac:picMkLst>
            <pc:docMk/>
            <pc:sldMk cId="1111808845" sldId="309"/>
            <ac:picMk id="3" creationId="{4A7A5020-D2A2-F6DA-D7D1-1AF4BDB9E89D}"/>
          </ac:picMkLst>
        </pc:picChg>
        <pc:picChg chg="del">
          <ac:chgData name="Lucas Maliniak" userId="f4d31b17-3f82-434a-b2c3-44032b613b2a" providerId="ADAL" clId="{C69B01A2-D9ED-4EA2-8F57-93BE30BB6E78}" dt="2024-02-14T19:48:46.251" v="2997" actId="478"/>
          <ac:picMkLst>
            <pc:docMk/>
            <pc:sldMk cId="1111808845" sldId="309"/>
            <ac:picMk id="6" creationId="{58F2BF45-9730-1388-5721-47888C72ECA4}"/>
          </ac:picMkLst>
        </pc:picChg>
      </pc:sldChg>
      <pc:sldChg chg="addSp delSp modSp add del mod modNotesTx">
        <pc:chgData name="Lucas Maliniak" userId="f4d31b17-3f82-434a-b2c3-44032b613b2a" providerId="ADAL" clId="{C69B01A2-D9ED-4EA2-8F57-93BE30BB6E78}" dt="2024-02-14T20:17:55.508" v="3744" actId="20577"/>
        <pc:sldMkLst>
          <pc:docMk/>
          <pc:sldMk cId="4166014037" sldId="310"/>
        </pc:sldMkLst>
        <pc:picChg chg="del">
          <ac:chgData name="Lucas Maliniak" userId="f4d31b17-3f82-434a-b2c3-44032b613b2a" providerId="ADAL" clId="{C69B01A2-D9ED-4EA2-8F57-93BE30BB6E78}" dt="2024-02-14T19:58:12.723" v="3112" actId="478"/>
          <ac:picMkLst>
            <pc:docMk/>
            <pc:sldMk cId="4166014037" sldId="310"/>
            <ac:picMk id="6" creationId="{094FE325-96C5-9000-31B5-492ECAF4F772}"/>
          </ac:picMkLst>
        </pc:picChg>
        <pc:picChg chg="add mod ord modCrop">
          <ac:chgData name="Lucas Maliniak" userId="f4d31b17-3f82-434a-b2c3-44032b613b2a" providerId="ADAL" clId="{C69B01A2-D9ED-4EA2-8F57-93BE30BB6E78}" dt="2024-02-14T19:58:18.291" v="3113" actId="14100"/>
          <ac:picMkLst>
            <pc:docMk/>
            <pc:sldMk cId="4166014037" sldId="310"/>
            <ac:picMk id="7" creationId="{5C360713-BC62-CDFF-7D48-C43BDB112FFC}"/>
          </ac:picMkLst>
        </pc:picChg>
      </pc:sldChg>
      <pc:sldChg chg="modSp mod modNotesTx">
        <pc:chgData name="Lucas Maliniak" userId="f4d31b17-3f82-434a-b2c3-44032b613b2a" providerId="ADAL" clId="{C69B01A2-D9ED-4EA2-8F57-93BE30BB6E78}" dt="2024-02-14T20:17:09.825" v="3534" actId="20577"/>
        <pc:sldMkLst>
          <pc:docMk/>
          <pc:sldMk cId="814038097" sldId="311"/>
        </pc:sldMkLst>
        <pc:spChg chg="mod">
          <ac:chgData name="Lucas Maliniak" userId="f4d31b17-3f82-434a-b2c3-44032b613b2a" providerId="ADAL" clId="{C69B01A2-D9ED-4EA2-8F57-93BE30BB6E78}" dt="2024-02-14T19:56:55.100" v="3096" actId="14100"/>
          <ac:spMkLst>
            <pc:docMk/>
            <pc:sldMk cId="814038097" sldId="311"/>
            <ac:spMk id="5" creationId="{8D164DA5-FD15-907A-1148-4ACE818DA751}"/>
          </ac:spMkLst>
        </pc:spChg>
      </pc:sldChg>
      <pc:sldChg chg="addSp delSp modSp mod">
        <pc:chgData name="Lucas Maliniak" userId="f4d31b17-3f82-434a-b2c3-44032b613b2a" providerId="ADAL" clId="{C69B01A2-D9ED-4EA2-8F57-93BE30BB6E78}" dt="2024-02-14T19:53:30.032" v="3053" actId="20577"/>
        <pc:sldMkLst>
          <pc:docMk/>
          <pc:sldMk cId="19919254" sldId="312"/>
        </pc:sldMkLst>
        <pc:spChg chg="mod">
          <ac:chgData name="Lucas Maliniak" userId="f4d31b17-3f82-434a-b2c3-44032b613b2a" providerId="ADAL" clId="{C69B01A2-D9ED-4EA2-8F57-93BE30BB6E78}" dt="2024-02-14T19:52:06.953" v="3038" actId="1076"/>
          <ac:spMkLst>
            <pc:docMk/>
            <pc:sldMk cId="19919254" sldId="312"/>
            <ac:spMk id="10" creationId="{94BB7C13-5CC8-FC6F-EDA4-F9485465B0B6}"/>
          </ac:spMkLst>
        </pc:spChg>
        <pc:spChg chg="mod">
          <ac:chgData name="Lucas Maliniak" userId="f4d31b17-3f82-434a-b2c3-44032b613b2a" providerId="ADAL" clId="{C69B01A2-D9ED-4EA2-8F57-93BE30BB6E78}" dt="2024-02-14T19:53:30.032" v="3053" actId="20577"/>
          <ac:spMkLst>
            <pc:docMk/>
            <pc:sldMk cId="19919254" sldId="312"/>
            <ac:spMk id="11" creationId="{05B6BD65-9AAE-F05C-2B2C-D783426022A7}"/>
          </ac:spMkLst>
        </pc:spChg>
        <pc:picChg chg="add mod ord modCrop">
          <ac:chgData name="Lucas Maliniak" userId="f4d31b17-3f82-434a-b2c3-44032b613b2a" providerId="ADAL" clId="{C69B01A2-D9ED-4EA2-8F57-93BE30BB6E78}" dt="2024-02-14T19:53:05.176" v="3050" actId="167"/>
          <ac:picMkLst>
            <pc:docMk/>
            <pc:sldMk cId="19919254" sldId="312"/>
            <ac:picMk id="3" creationId="{ABDA0ECF-3949-1539-E078-678BDB73E18B}"/>
          </ac:picMkLst>
        </pc:picChg>
        <pc:picChg chg="del">
          <ac:chgData name="Lucas Maliniak" userId="f4d31b17-3f82-434a-b2c3-44032b613b2a" providerId="ADAL" clId="{C69B01A2-D9ED-4EA2-8F57-93BE30BB6E78}" dt="2024-02-14T19:52:01.752" v="3037" actId="478"/>
          <ac:picMkLst>
            <pc:docMk/>
            <pc:sldMk cId="19919254" sldId="312"/>
            <ac:picMk id="6" creationId="{0CE997C5-A921-9A33-341B-4E552624E763}"/>
          </ac:picMkLst>
        </pc:picChg>
      </pc:sldChg>
      <pc:sldChg chg="addSp delSp modSp mod">
        <pc:chgData name="Lucas Maliniak" userId="f4d31b17-3f82-434a-b2c3-44032b613b2a" providerId="ADAL" clId="{C69B01A2-D9ED-4EA2-8F57-93BE30BB6E78}" dt="2024-02-14T19:54:35.062" v="3071" actId="1076"/>
        <pc:sldMkLst>
          <pc:docMk/>
          <pc:sldMk cId="3406179287" sldId="313"/>
        </pc:sldMkLst>
        <pc:spChg chg="mod">
          <ac:chgData name="Lucas Maliniak" userId="f4d31b17-3f82-434a-b2c3-44032b613b2a" providerId="ADAL" clId="{C69B01A2-D9ED-4EA2-8F57-93BE30BB6E78}" dt="2024-02-14T19:54:35.062" v="3071" actId="1076"/>
          <ac:spMkLst>
            <pc:docMk/>
            <pc:sldMk cId="3406179287" sldId="313"/>
            <ac:spMk id="10" creationId="{53DC33AC-9427-3546-15BF-0739223292A0}"/>
          </ac:spMkLst>
        </pc:spChg>
        <pc:spChg chg="mod">
          <ac:chgData name="Lucas Maliniak" userId="f4d31b17-3f82-434a-b2c3-44032b613b2a" providerId="ADAL" clId="{C69B01A2-D9ED-4EA2-8F57-93BE30BB6E78}" dt="2024-02-14T19:53:43.053" v="3058" actId="14100"/>
          <ac:spMkLst>
            <pc:docMk/>
            <pc:sldMk cId="3406179287" sldId="313"/>
            <ac:spMk id="11" creationId="{F9B06F31-0FF2-0F33-89F2-74334F30E6B6}"/>
          </ac:spMkLst>
        </pc:spChg>
        <pc:picChg chg="add mod ord modCrop">
          <ac:chgData name="Lucas Maliniak" userId="f4d31b17-3f82-434a-b2c3-44032b613b2a" providerId="ADAL" clId="{C69B01A2-D9ED-4EA2-8F57-93BE30BB6E78}" dt="2024-02-14T19:54:32.081" v="3070" actId="167"/>
          <ac:picMkLst>
            <pc:docMk/>
            <pc:sldMk cId="3406179287" sldId="313"/>
            <ac:picMk id="3" creationId="{435A426B-1F10-9F3B-4DE6-FC81E4182D7B}"/>
          </ac:picMkLst>
        </pc:picChg>
        <pc:picChg chg="del">
          <ac:chgData name="Lucas Maliniak" userId="f4d31b17-3f82-434a-b2c3-44032b613b2a" providerId="ADAL" clId="{C69B01A2-D9ED-4EA2-8F57-93BE30BB6E78}" dt="2024-02-14T19:53:48.479" v="3060" actId="478"/>
          <ac:picMkLst>
            <pc:docMk/>
            <pc:sldMk cId="3406179287" sldId="313"/>
            <ac:picMk id="6" creationId="{CEB04048-9B7F-C4A0-C08A-07C806F0C0D3}"/>
          </ac:picMkLst>
        </pc:picChg>
      </pc:sldChg>
      <pc:sldChg chg="addSp delSp modSp mod modNotesTx">
        <pc:chgData name="Lucas Maliniak" userId="f4d31b17-3f82-434a-b2c3-44032b613b2a" providerId="ADAL" clId="{C69B01A2-D9ED-4EA2-8F57-93BE30BB6E78}" dt="2024-02-14T20:30:32.293" v="5311" actId="20577"/>
        <pc:sldMkLst>
          <pc:docMk/>
          <pc:sldMk cId="1594587336" sldId="314"/>
        </pc:sldMkLst>
        <pc:picChg chg="del">
          <ac:chgData name="Lucas Maliniak" userId="f4d31b17-3f82-434a-b2c3-44032b613b2a" providerId="ADAL" clId="{C69B01A2-D9ED-4EA2-8F57-93BE30BB6E78}" dt="2024-02-14T20:03:39.940" v="3207" actId="478"/>
          <ac:picMkLst>
            <pc:docMk/>
            <pc:sldMk cId="1594587336" sldId="314"/>
            <ac:picMk id="6" creationId="{83BADF30-378A-389A-9DC2-2E00EF7F9003}"/>
          </ac:picMkLst>
        </pc:picChg>
        <pc:picChg chg="add mod ord modCrop">
          <ac:chgData name="Lucas Maliniak" userId="f4d31b17-3f82-434a-b2c3-44032b613b2a" providerId="ADAL" clId="{C69B01A2-D9ED-4EA2-8F57-93BE30BB6E78}" dt="2024-02-14T20:03:38.461" v="3206" actId="167"/>
          <ac:picMkLst>
            <pc:docMk/>
            <pc:sldMk cId="1594587336" sldId="314"/>
            <ac:picMk id="7" creationId="{8A7B8F47-CAB7-E470-489E-E8752850FA54}"/>
          </ac:picMkLst>
        </pc:picChg>
      </pc:sldChg>
      <pc:sldChg chg="addSp delSp modSp mod modNotesTx">
        <pc:chgData name="Lucas Maliniak" userId="f4d31b17-3f82-434a-b2c3-44032b613b2a" providerId="ADAL" clId="{C69B01A2-D9ED-4EA2-8F57-93BE30BB6E78}" dt="2024-02-14T20:32:32.945" v="5728" actId="20577"/>
        <pc:sldMkLst>
          <pc:docMk/>
          <pc:sldMk cId="2345943036" sldId="317"/>
        </pc:sldMkLst>
        <pc:picChg chg="del">
          <ac:chgData name="Lucas Maliniak" userId="f4d31b17-3f82-434a-b2c3-44032b613b2a" providerId="ADAL" clId="{C69B01A2-D9ED-4EA2-8F57-93BE30BB6E78}" dt="2024-02-14T20:07:49.627" v="3271" actId="478"/>
          <ac:picMkLst>
            <pc:docMk/>
            <pc:sldMk cId="2345943036" sldId="317"/>
            <ac:picMk id="6" creationId="{B37DB2AE-D555-F642-5A14-8D878F542D6C}"/>
          </ac:picMkLst>
        </pc:picChg>
        <pc:picChg chg="add mod ord modCrop">
          <ac:chgData name="Lucas Maliniak" userId="f4d31b17-3f82-434a-b2c3-44032b613b2a" providerId="ADAL" clId="{C69B01A2-D9ED-4EA2-8F57-93BE30BB6E78}" dt="2024-02-14T20:07:48.916" v="3270" actId="167"/>
          <ac:picMkLst>
            <pc:docMk/>
            <pc:sldMk cId="2345943036" sldId="317"/>
            <ac:picMk id="7" creationId="{4DE2E7AF-845F-2E04-F5E4-0E88C0644C0A}"/>
          </ac:picMkLst>
        </pc:picChg>
      </pc:sldChg>
      <pc:sldChg chg="modSp mod modNotesTx">
        <pc:chgData name="Lucas Maliniak" userId="f4d31b17-3f82-434a-b2c3-44032b613b2a" providerId="ADAL" clId="{C69B01A2-D9ED-4EA2-8F57-93BE30BB6E78}" dt="2024-02-14T20:31:50.029" v="5471" actId="20577"/>
        <pc:sldMkLst>
          <pc:docMk/>
          <pc:sldMk cId="3543458089" sldId="318"/>
        </pc:sldMkLst>
        <pc:spChg chg="mod">
          <ac:chgData name="Lucas Maliniak" userId="f4d31b17-3f82-434a-b2c3-44032b613b2a" providerId="ADAL" clId="{C69B01A2-D9ED-4EA2-8F57-93BE30BB6E78}" dt="2024-02-14T17:01:15.650" v="37" actId="20577"/>
          <ac:spMkLst>
            <pc:docMk/>
            <pc:sldMk cId="3543458089" sldId="318"/>
            <ac:spMk id="5" creationId="{51BE1B5C-E3BA-2A3D-AAAB-63C038C5A142}"/>
          </ac:spMkLst>
        </pc:spChg>
      </pc:sldChg>
      <pc:sldChg chg="addSp delSp modSp mod">
        <pc:chgData name="Lucas Maliniak" userId="f4d31b17-3f82-434a-b2c3-44032b613b2a" providerId="ADAL" clId="{C69B01A2-D9ED-4EA2-8F57-93BE30BB6E78}" dt="2024-02-14T20:04:46.251" v="3233" actId="478"/>
        <pc:sldMkLst>
          <pc:docMk/>
          <pc:sldMk cId="3095030740" sldId="319"/>
        </pc:sldMkLst>
        <pc:spChg chg="mod">
          <ac:chgData name="Lucas Maliniak" userId="f4d31b17-3f82-434a-b2c3-44032b613b2a" providerId="ADAL" clId="{C69B01A2-D9ED-4EA2-8F57-93BE30BB6E78}" dt="2024-02-14T17:17:44.196" v="1245" actId="14100"/>
          <ac:spMkLst>
            <pc:docMk/>
            <pc:sldMk cId="3095030740" sldId="319"/>
            <ac:spMk id="5" creationId="{FA3A0CA8-2BB1-6A3B-209C-A995A1E59EEF}"/>
          </ac:spMkLst>
        </pc:spChg>
        <pc:picChg chg="del">
          <ac:chgData name="Lucas Maliniak" userId="f4d31b17-3f82-434a-b2c3-44032b613b2a" providerId="ADAL" clId="{C69B01A2-D9ED-4EA2-8F57-93BE30BB6E78}" dt="2024-02-14T20:04:46.251" v="3233" actId="478"/>
          <ac:picMkLst>
            <pc:docMk/>
            <pc:sldMk cId="3095030740" sldId="319"/>
            <ac:picMk id="6" creationId="{FC1062E9-2083-B506-6766-4133FB8290AB}"/>
          </ac:picMkLst>
        </pc:picChg>
        <pc:picChg chg="add del mod">
          <ac:chgData name="Lucas Maliniak" userId="f4d31b17-3f82-434a-b2c3-44032b613b2a" providerId="ADAL" clId="{C69B01A2-D9ED-4EA2-8F57-93BE30BB6E78}" dt="2024-02-14T20:03:58.843" v="3212" actId="478"/>
          <ac:picMkLst>
            <pc:docMk/>
            <pc:sldMk cId="3095030740" sldId="319"/>
            <ac:picMk id="7" creationId="{84E3ACC8-BFAB-6DEC-1F31-2340787C3738}"/>
          </ac:picMkLst>
        </pc:picChg>
        <pc:picChg chg="add mod ord modCrop">
          <ac:chgData name="Lucas Maliniak" userId="f4d31b17-3f82-434a-b2c3-44032b613b2a" providerId="ADAL" clId="{C69B01A2-D9ED-4EA2-8F57-93BE30BB6E78}" dt="2024-02-14T20:04:45.467" v="3232" actId="167"/>
          <ac:picMkLst>
            <pc:docMk/>
            <pc:sldMk cId="3095030740" sldId="319"/>
            <ac:picMk id="10" creationId="{B750CF2D-2937-FA93-DE6C-496714D20140}"/>
          </ac:picMkLst>
        </pc:picChg>
      </pc:sldChg>
      <pc:sldChg chg="addSp delSp modSp mod modNotesTx">
        <pc:chgData name="Lucas Maliniak" userId="f4d31b17-3f82-434a-b2c3-44032b613b2a" providerId="ADAL" clId="{C69B01A2-D9ED-4EA2-8F57-93BE30BB6E78}" dt="2024-02-14T20:34:06.307" v="6101" actId="20577"/>
        <pc:sldMkLst>
          <pc:docMk/>
          <pc:sldMk cId="1758490313" sldId="320"/>
        </pc:sldMkLst>
        <pc:spChg chg="mod">
          <ac:chgData name="Lucas Maliniak" userId="f4d31b17-3f82-434a-b2c3-44032b613b2a" providerId="ADAL" clId="{C69B01A2-D9ED-4EA2-8F57-93BE30BB6E78}" dt="2024-02-14T17:12:15.629" v="1241" actId="20577"/>
          <ac:spMkLst>
            <pc:docMk/>
            <pc:sldMk cId="1758490313" sldId="320"/>
            <ac:spMk id="5" creationId="{12C3B586-504C-BDF4-D6E5-B1B52DDD598A}"/>
          </ac:spMkLst>
        </pc:spChg>
        <pc:picChg chg="del mod">
          <ac:chgData name="Lucas Maliniak" userId="f4d31b17-3f82-434a-b2c3-44032b613b2a" providerId="ADAL" clId="{C69B01A2-D9ED-4EA2-8F57-93BE30BB6E78}" dt="2024-02-14T20:05:42.059" v="3246" actId="478"/>
          <ac:picMkLst>
            <pc:docMk/>
            <pc:sldMk cId="1758490313" sldId="320"/>
            <ac:picMk id="6" creationId="{88C6E840-17A8-B906-6BFC-E52355E3B036}"/>
          </ac:picMkLst>
        </pc:picChg>
        <pc:picChg chg="add mod ord modCrop">
          <ac:chgData name="Lucas Maliniak" userId="f4d31b17-3f82-434a-b2c3-44032b613b2a" providerId="ADAL" clId="{C69B01A2-D9ED-4EA2-8F57-93BE30BB6E78}" dt="2024-02-14T20:05:41.071" v="3245" actId="167"/>
          <ac:picMkLst>
            <pc:docMk/>
            <pc:sldMk cId="1758490313" sldId="320"/>
            <ac:picMk id="7" creationId="{ADF166E8-9CE3-5AF3-28AF-AC488968E7D4}"/>
          </ac:picMkLst>
        </pc:picChg>
      </pc:sldChg>
      <pc:sldChg chg="addSp delSp modSp mod modNotesTx">
        <pc:chgData name="Lucas Maliniak" userId="f4d31b17-3f82-434a-b2c3-44032b613b2a" providerId="ADAL" clId="{C69B01A2-D9ED-4EA2-8F57-93BE30BB6E78}" dt="2024-02-14T20:24:59.996" v="4637" actId="20577"/>
        <pc:sldMkLst>
          <pc:docMk/>
          <pc:sldMk cId="90723700" sldId="322"/>
        </pc:sldMkLst>
        <pc:spChg chg="mod">
          <ac:chgData name="Lucas Maliniak" userId="f4d31b17-3f82-434a-b2c3-44032b613b2a" providerId="ADAL" clId="{C69B01A2-D9ED-4EA2-8F57-93BE30BB6E78}" dt="2024-02-14T17:38:32.383" v="1462" actId="20577"/>
          <ac:spMkLst>
            <pc:docMk/>
            <pc:sldMk cId="90723700" sldId="322"/>
            <ac:spMk id="5" creationId="{AAB02B58-14C2-36D6-C03E-9DBC81A0C496}"/>
          </ac:spMkLst>
        </pc:spChg>
        <pc:picChg chg="del">
          <ac:chgData name="Lucas Maliniak" userId="f4d31b17-3f82-434a-b2c3-44032b613b2a" providerId="ADAL" clId="{C69B01A2-D9ED-4EA2-8F57-93BE30BB6E78}" dt="2024-02-14T19:59:19.011" v="3128" actId="478"/>
          <ac:picMkLst>
            <pc:docMk/>
            <pc:sldMk cId="90723700" sldId="322"/>
            <ac:picMk id="6" creationId="{C0E66D82-06A9-95C2-E3EA-BC674F488595}"/>
          </ac:picMkLst>
        </pc:picChg>
        <pc:picChg chg="add mod ord modCrop">
          <ac:chgData name="Lucas Maliniak" userId="f4d31b17-3f82-434a-b2c3-44032b613b2a" providerId="ADAL" clId="{C69B01A2-D9ED-4EA2-8F57-93BE30BB6E78}" dt="2024-02-14T19:59:18.451" v="3127" actId="167"/>
          <ac:picMkLst>
            <pc:docMk/>
            <pc:sldMk cId="90723700" sldId="322"/>
            <ac:picMk id="7" creationId="{647E29DA-A3E6-CEF7-05A0-3332ADFB2761}"/>
          </ac:picMkLst>
        </pc:picChg>
      </pc:sldChg>
      <pc:sldChg chg="addSp delSp modSp mod modNotesTx">
        <pc:chgData name="Lucas Maliniak" userId="f4d31b17-3f82-434a-b2c3-44032b613b2a" providerId="ADAL" clId="{C69B01A2-D9ED-4EA2-8F57-93BE30BB6E78}" dt="2024-02-14T20:32:59.412" v="5895" actId="20577"/>
        <pc:sldMkLst>
          <pc:docMk/>
          <pc:sldMk cId="3897730601" sldId="323"/>
        </pc:sldMkLst>
        <pc:picChg chg="del">
          <ac:chgData name="Lucas Maliniak" userId="f4d31b17-3f82-434a-b2c3-44032b613b2a" providerId="ADAL" clId="{C69B01A2-D9ED-4EA2-8F57-93BE30BB6E78}" dt="2024-02-14T20:08:41.995" v="3289" actId="478"/>
          <ac:picMkLst>
            <pc:docMk/>
            <pc:sldMk cId="3897730601" sldId="323"/>
            <ac:picMk id="6" creationId="{C46D5C81-DA26-C8EE-9F3D-A17FD8C819E1}"/>
          </ac:picMkLst>
        </pc:picChg>
        <pc:picChg chg="add mod ord modCrop">
          <ac:chgData name="Lucas Maliniak" userId="f4d31b17-3f82-434a-b2c3-44032b613b2a" providerId="ADAL" clId="{C69B01A2-D9ED-4EA2-8F57-93BE30BB6E78}" dt="2024-02-14T20:08:41.285" v="3288" actId="167"/>
          <ac:picMkLst>
            <pc:docMk/>
            <pc:sldMk cId="3897730601" sldId="323"/>
            <ac:picMk id="7" creationId="{8003122F-D94E-479D-E3F5-637779570344}"/>
          </ac:picMkLst>
        </pc:picChg>
      </pc:sldChg>
      <pc:sldChg chg="addSp delSp modSp mod modNotesTx">
        <pc:chgData name="Lucas Maliniak" userId="f4d31b17-3f82-434a-b2c3-44032b613b2a" providerId="ADAL" clId="{C69B01A2-D9ED-4EA2-8F57-93BE30BB6E78}" dt="2024-02-14T20:20:12.452" v="4301" actId="20577"/>
        <pc:sldMkLst>
          <pc:docMk/>
          <pc:sldMk cId="1101221501" sldId="324"/>
        </pc:sldMkLst>
        <pc:picChg chg="del">
          <ac:chgData name="Lucas Maliniak" userId="f4d31b17-3f82-434a-b2c3-44032b613b2a" providerId="ADAL" clId="{C69B01A2-D9ED-4EA2-8F57-93BE30BB6E78}" dt="2024-02-14T19:50:43.745" v="3021" actId="478"/>
          <ac:picMkLst>
            <pc:docMk/>
            <pc:sldMk cId="1101221501" sldId="324"/>
            <ac:picMk id="2" creationId="{11896E34-52C4-10ED-1F2C-781AA5534FED}"/>
          </ac:picMkLst>
        </pc:picChg>
        <pc:picChg chg="add mod ord modCrop">
          <ac:chgData name="Lucas Maliniak" userId="f4d31b17-3f82-434a-b2c3-44032b613b2a" providerId="ADAL" clId="{C69B01A2-D9ED-4EA2-8F57-93BE30BB6E78}" dt="2024-02-14T19:51:22.005" v="3031" actId="167"/>
          <ac:picMkLst>
            <pc:docMk/>
            <pc:sldMk cId="1101221501" sldId="324"/>
            <ac:picMk id="16" creationId="{B372054D-B651-215F-6A0F-A36C359804E4}"/>
          </ac:picMkLst>
        </pc:picChg>
      </pc:sldChg>
      <pc:sldChg chg="addSp delSp modSp mod modNotesTx">
        <pc:chgData name="Lucas Maliniak" userId="f4d31b17-3f82-434a-b2c3-44032b613b2a" providerId="ADAL" clId="{C69B01A2-D9ED-4EA2-8F57-93BE30BB6E78}" dt="2024-02-14T20:33:44.138" v="6062" actId="20577"/>
        <pc:sldMkLst>
          <pc:docMk/>
          <pc:sldMk cId="3853575837" sldId="325"/>
        </pc:sldMkLst>
        <pc:spChg chg="mod">
          <ac:chgData name="Lucas Maliniak" userId="f4d31b17-3f82-434a-b2c3-44032b613b2a" providerId="ADAL" clId="{C69B01A2-D9ED-4EA2-8F57-93BE30BB6E78}" dt="2024-02-14T17:14:46.875" v="1244" actId="20577"/>
          <ac:spMkLst>
            <pc:docMk/>
            <pc:sldMk cId="3853575837" sldId="325"/>
            <ac:spMk id="5" creationId="{BDC1D08C-DA86-FEB8-C355-0AE5593778AE}"/>
          </ac:spMkLst>
        </pc:spChg>
        <pc:picChg chg="del">
          <ac:chgData name="Lucas Maliniak" userId="f4d31b17-3f82-434a-b2c3-44032b613b2a" providerId="ADAL" clId="{C69B01A2-D9ED-4EA2-8F57-93BE30BB6E78}" dt="2024-02-14T20:06:37.371" v="3256" actId="478"/>
          <ac:picMkLst>
            <pc:docMk/>
            <pc:sldMk cId="3853575837" sldId="325"/>
            <ac:picMk id="6" creationId="{6E7FA366-78A6-9DBE-BC4D-5C65D7E38574}"/>
          </ac:picMkLst>
        </pc:picChg>
        <pc:picChg chg="add mod ord modCrop">
          <ac:chgData name="Lucas Maliniak" userId="f4d31b17-3f82-434a-b2c3-44032b613b2a" providerId="ADAL" clId="{C69B01A2-D9ED-4EA2-8F57-93BE30BB6E78}" dt="2024-02-14T20:06:35.757" v="3255" actId="167"/>
          <ac:picMkLst>
            <pc:docMk/>
            <pc:sldMk cId="3853575837" sldId="325"/>
            <ac:picMk id="7" creationId="{0BE98060-189C-63B6-CD28-9FBC0B11B2B8}"/>
          </ac:picMkLst>
        </pc:picChg>
      </pc:sldChg>
      <pc:sldChg chg="addSp delSp modSp mod modNotesTx">
        <pc:chgData name="Lucas Maliniak" userId="f4d31b17-3f82-434a-b2c3-44032b613b2a" providerId="ADAL" clId="{C69B01A2-D9ED-4EA2-8F57-93BE30BB6E78}" dt="2024-02-14T20:31:31.347" v="5469" actId="20577"/>
        <pc:sldMkLst>
          <pc:docMk/>
          <pc:sldMk cId="3442670770" sldId="326"/>
        </pc:sldMkLst>
        <pc:spChg chg="mod">
          <ac:chgData name="Lucas Maliniak" userId="f4d31b17-3f82-434a-b2c3-44032b613b2a" providerId="ADAL" clId="{C69B01A2-D9ED-4EA2-8F57-93BE30BB6E78}" dt="2024-02-14T20:14:23.545" v="3315" actId="14100"/>
          <ac:spMkLst>
            <pc:docMk/>
            <pc:sldMk cId="3442670770" sldId="326"/>
            <ac:spMk id="4" creationId="{2C8F5FD5-E2C9-B490-D5C8-17FE4FFA0013}"/>
          </ac:spMkLst>
        </pc:spChg>
        <pc:picChg chg="del">
          <ac:chgData name="Lucas Maliniak" userId="f4d31b17-3f82-434a-b2c3-44032b613b2a" providerId="ADAL" clId="{C69B01A2-D9ED-4EA2-8F57-93BE30BB6E78}" dt="2024-02-14T19:54:52.400" v="3072" actId="478"/>
          <ac:picMkLst>
            <pc:docMk/>
            <pc:sldMk cId="3442670770" sldId="326"/>
            <ac:picMk id="3" creationId="{9EA0C45C-BAED-CD95-1FF7-DD2C18861A96}"/>
          </ac:picMkLst>
        </pc:picChg>
        <pc:picChg chg="add del mod ord modCrop">
          <ac:chgData name="Lucas Maliniak" userId="f4d31b17-3f82-434a-b2c3-44032b613b2a" providerId="ADAL" clId="{C69B01A2-D9ED-4EA2-8F57-93BE30BB6E78}" dt="2024-02-14T19:55:37.312" v="3085" actId="478"/>
          <ac:picMkLst>
            <pc:docMk/>
            <pc:sldMk cId="3442670770" sldId="326"/>
            <ac:picMk id="9" creationId="{66C6DD20-2502-FD36-60B7-8FBDE28FD817}"/>
          </ac:picMkLst>
        </pc:picChg>
        <pc:picChg chg="add mod ord modCrop">
          <ac:chgData name="Lucas Maliniak" userId="f4d31b17-3f82-434a-b2c3-44032b613b2a" providerId="ADAL" clId="{C69B01A2-D9ED-4EA2-8F57-93BE30BB6E78}" dt="2024-02-14T19:56:10.698" v="3095" actId="732"/>
          <ac:picMkLst>
            <pc:docMk/>
            <pc:sldMk cId="3442670770" sldId="326"/>
            <ac:picMk id="11" creationId="{9039F16B-6FC1-EA28-8E7B-98AD5EE07BFF}"/>
          </ac:picMkLst>
        </pc:picChg>
        <pc:picChg chg="mod">
          <ac:chgData name="Lucas Maliniak" userId="f4d31b17-3f82-434a-b2c3-44032b613b2a" providerId="ADAL" clId="{C69B01A2-D9ED-4EA2-8F57-93BE30BB6E78}" dt="2024-02-14T20:14:23.929" v="3316" actId="1076"/>
          <ac:picMkLst>
            <pc:docMk/>
            <pc:sldMk cId="3442670770" sldId="326"/>
            <ac:picMk id="18" creationId="{03807DEE-91FF-FB62-2255-35CA65173FC9}"/>
          </ac:picMkLst>
        </pc:picChg>
      </pc:sldChg>
      <pc:sldChg chg="addSp delSp modSp add mod modNotesTx">
        <pc:chgData name="Lucas Maliniak" userId="f4d31b17-3f82-434a-b2c3-44032b613b2a" providerId="ADAL" clId="{C69B01A2-D9ED-4EA2-8F57-93BE30BB6E78}" dt="2024-02-14T20:27:12.351" v="4937" actId="114"/>
        <pc:sldMkLst>
          <pc:docMk/>
          <pc:sldMk cId="992872550" sldId="327"/>
        </pc:sldMkLst>
        <pc:spChg chg="mod">
          <ac:chgData name="Lucas Maliniak" userId="f4d31b17-3f82-434a-b2c3-44032b613b2a" providerId="ADAL" clId="{C69B01A2-D9ED-4EA2-8F57-93BE30BB6E78}" dt="2024-02-14T17:38:49.582" v="1475" actId="20577"/>
          <ac:spMkLst>
            <pc:docMk/>
            <pc:sldMk cId="992872550" sldId="327"/>
            <ac:spMk id="3" creationId="{EAAD65C3-1106-E7BA-E112-3887AEB063C3}"/>
          </ac:spMkLst>
        </pc:spChg>
        <pc:spChg chg="mod">
          <ac:chgData name="Lucas Maliniak" userId="f4d31b17-3f82-434a-b2c3-44032b613b2a" providerId="ADAL" clId="{C69B01A2-D9ED-4EA2-8F57-93BE30BB6E78}" dt="2024-02-14T17:44:21.020" v="2098" actId="14100"/>
          <ac:spMkLst>
            <pc:docMk/>
            <pc:sldMk cId="992872550" sldId="327"/>
            <ac:spMk id="5" creationId="{4DFAEFCB-7FEF-9D7C-7FD9-70F21372B637}"/>
          </ac:spMkLst>
        </pc:spChg>
        <pc:picChg chg="del">
          <ac:chgData name="Lucas Maliniak" userId="f4d31b17-3f82-434a-b2c3-44032b613b2a" providerId="ADAL" clId="{C69B01A2-D9ED-4EA2-8F57-93BE30BB6E78}" dt="2024-02-14T20:00:12.615" v="3149" actId="478"/>
          <ac:picMkLst>
            <pc:docMk/>
            <pc:sldMk cId="992872550" sldId="327"/>
            <ac:picMk id="6" creationId="{36A6F52A-F779-F81F-C4A1-58941929E694}"/>
          </ac:picMkLst>
        </pc:picChg>
        <pc:picChg chg="add del mod">
          <ac:chgData name="Lucas Maliniak" userId="f4d31b17-3f82-434a-b2c3-44032b613b2a" providerId="ADAL" clId="{C69B01A2-D9ED-4EA2-8F57-93BE30BB6E78}" dt="2024-02-14T19:59:41.293" v="3134" actId="478"/>
          <ac:picMkLst>
            <pc:docMk/>
            <pc:sldMk cId="992872550" sldId="327"/>
            <ac:picMk id="7" creationId="{067CA038-CFC9-5C6F-86F4-D8017F94E3A5}"/>
          </ac:picMkLst>
        </pc:picChg>
        <pc:picChg chg="add mod ord modCrop">
          <ac:chgData name="Lucas Maliniak" userId="f4d31b17-3f82-434a-b2c3-44032b613b2a" providerId="ADAL" clId="{C69B01A2-D9ED-4EA2-8F57-93BE30BB6E78}" dt="2024-02-14T20:00:12.004" v="3148" actId="167"/>
          <ac:picMkLst>
            <pc:docMk/>
            <pc:sldMk cId="992872550" sldId="327"/>
            <ac:picMk id="10" creationId="{3C619915-52EC-5F4C-9C1A-B9A8DC77598B}"/>
          </ac:picMkLst>
        </pc:picChg>
      </pc:sldChg>
      <pc:sldChg chg="add del">
        <pc:chgData name="Lucas Maliniak" userId="f4d31b17-3f82-434a-b2c3-44032b613b2a" providerId="ADAL" clId="{C69B01A2-D9ED-4EA2-8F57-93BE30BB6E78}" dt="2024-02-14T17:45:17.311" v="2100" actId="47"/>
        <pc:sldMkLst>
          <pc:docMk/>
          <pc:sldMk cId="2629032798" sldId="328"/>
        </pc:sldMkLst>
      </pc:sldChg>
      <pc:sldChg chg="modSp add mod ord modNotesTx">
        <pc:chgData name="Lucas Maliniak" userId="f4d31b17-3f82-434a-b2c3-44032b613b2a" providerId="ADAL" clId="{C69B01A2-D9ED-4EA2-8F57-93BE30BB6E78}" dt="2024-02-14T17:51:48.843" v="2691" actId="20577"/>
        <pc:sldMkLst>
          <pc:docMk/>
          <pc:sldMk cId="3518076890" sldId="328"/>
        </pc:sldMkLst>
        <pc:spChg chg="mod">
          <ac:chgData name="Lucas Maliniak" userId="f4d31b17-3f82-434a-b2c3-44032b613b2a" providerId="ADAL" clId="{C69B01A2-D9ED-4EA2-8F57-93BE30BB6E78}" dt="2024-02-14T17:45:59.264" v="2171" actId="1076"/>
          <ac:spMkLst>
            <pc:docMk/>
            <pc:sldMk cId="3518076890" sldId="328"/>
            <ac:spMk id="3" creationId="{C3E01703-8518-E95D-4BBD-C76495050053}"/>
          </ac:spMkLst>
        </pc:spChg>
      </pc:sldChg>
      <pc:sldChg chg="addSp delSp modSp add del mod ord modNotesTx">
        <pc:chgData name="Lucas Maliniak" userId="f4d31b17-3f82-434a-b2c3-44032b613b2a" providerId="ADAL" clId="{C69B01A2-D9ED-4EA2-8F57-93BE30BB6E78}" dt="2024-02-14T20:00:53.794" v="3163" actId="47"/>
        <pc:sldMkLst>
          <pc:docMk/>
          <pc:sldMk cId="1440148173" sldId="329"/>
        </pc:sldMkLst>
        <pc:spChg chg="mod">
          <ac:chgData name="Lucas Maliniak" userId="f4d31b17-3f82-434a-b2c3-44032b613b2a" providerId="ADAL" clId="{C69B01A2-D9ED-4EA2-8F57-93BE30BB6E78}" dt="2024-02-14T17:50:14.345" v="2541" actId="20577"/>
          <ac:spMkLst>
            <pc:docMk/>
            <pc:sldMk cId="1440148173" sldId="329"/>
            <ac:spMk id="3" creationId="{C3CD7DAB-D7FF-6575-D78F-7B857A3ECB39}"/>
          </ac:spMkLst>
        </pc:spChg>
        <pc:spChg chg="mod">
          <ac:chgData name="Lucas Maliniak" userId="f4d31b17-3f82-434a-b2c3-44032b613b2a" providerId="ADAL" clId="{C69B01A2-D9ED-4EA2-8F57-93BE30BB6E78}" dt="2024-02-14T17:51:44.387" v="2690" actId="20577"/>
          <ac:spMkLst>
            <pc:docMk/>
            <pc:sldMk cId="1440148173" sldId="329"/>
            <ac:spMk id="5" creationId="{E2143710-B3AF-DB8A-7582-94D981E08283}"/>
          </ac:spMkLst>
        </pc:spChg>
        <pc:picChg chg="add del">
          <ac:chgData name="Lucas Maliniak" userId="f4d31b17-3f82-434a-b2c3-44032b613b2a" providerId="ADAL" clId="{C69B01A2-D9ED-4EA2-8F57-93BE30BB6E78}" dt="2024-02-14T20:00:19.950" v="3151" actId="478"/>
          <ac:picMkLst>
            <pc:docMk/>
            <pc:sldMk cId="1440148173" sldId="329"/>
            <ac:picMk id="6" creationId="{EC41CEDC-9426-2CC2-70ED-35DEFD3D80CB}"/>
          </ac:picMkLst>
        </pc:picChg>
        <pc:picChg chg="add del mod">
          <ac:chgData name="Lucas Maliniak" userId="f4d31b17-3f82-434a-b2c3-44032b613b2a" providerId="ADAL" clId="{C69B01A2-D9ED-4EA2-8F57-93BE30BB6E78}" dt="2024-02-14T20:00:25.648" v="3157" actId="478"/>
          <ac:picMkLst>
            <pc:docMk/>
            <pc:sldMk cId="1440148173" sldId="329"/>
            <ac:picMk id="7" creationId="{BA61E5B4-65E2-FEA5-E351-1D02478C6382}"/>
          </ac:picMkLst>
        </pc:picChg>
      </pc:sldChg>
      <pc:sldChg chg="add del">
        <pc:chgData name="Lucas Maliniak" userId="f4d31b17-3f82-434a-b2c3-44032b613b2a" providerId="ADAL" clId="{C69B01A2-D9ED-4EA2-8F57-93BE30BB6E78}" dt="2024-02-14T20:01:24.236" v="3170" actId="47"/>
        <pc:sldMkLst>
          <pc:docMk/>
          <pc:sldMk cId="3554058526" sldId="330"/>
        </pc:sldMkLst>
      </pc:sldChg>
      <pc:sldChg chg="modSp add del mod">
        <pc:chgData name="Lucas Maliniak" userId="f4d31b17-3f82-434a-b2c3-44032b613b2a" providerId="ADAL" clId="{C69B01A2-D9ED-4EA2-8F57-93BE30BB6E78}" dt="2024-02-14T17:54:33.897" v="2978" actId="2696"/>
        <pc:sldMkLst>
          <pc:docMk/>
          <pc:sldMk cId="4041358959" sldId="330"/>
        </pc:sldMkLst>
        <pc:spChg chg="mod">
          <ac:chgData name="Lucas Maliniak" userId="f4d31b17-3f82-434a-b2c3-44032b613b2a" providerId="ADAL" clId="{C69B01A2-D9ED-4EA2-8F57-93BE30BB6E78}" dt="2024-02-14T17:54:24.440" v="2977" actId="20577"/>
          <ac:spMkLst>
            <pc:docMk/>
            <pc:sldMk cId="4041358959" sldId="330"/>
            <ac:spMk id="3" creationId="{8C383083-1E85-B7E9-FD71-C0D02C0AC54A}"/>
          </ac:spMkLst>
        </pc:spChg>
        <pc:spChg chg="mod">
          <ac:chgData name="Lucas Maliniak" userId="f4d31b17-3f82-434a-b2c3-44032b613b2a" providerId="ADAL" clId="{C69B01A2-D9ED-4EA2-8F57-93BE30BB6E78}" dt="2024-02-14T17:54:15.280" v="2949" actId="1076"/>
          <ac:spMkLst>
            <pc:docMk/>
            <pc:sldMk cId="4041358959" sldId="330"/>
            <ac:spMk id="5" creationId="{BD1E1C70-10D7-B0B3-F4F7-02EFDD7289FE}"/>
          </ac:spMkLst>
        </pc:spChg>
      </pc:sldChg>
      <pc:sldChg chg="addSp delSp modSp add mod modNotesTx">
        <pc:chgData name="Lucas Maliniak" userId="f4d31b17-3f82-434a-b2c3-44032b613b2a" providerId="ADAL" clId="{C69B01A2-D9ED-4EA2-8F57-93BE30BB6E78}" dt="2024-02-14T20:30:04.812" v="5216" actId="20577"/>
        <pc:sldMkLst>
          <pc:docMk/>
          <pc:sldMk cId="3979301385" sldId="331"/>
        </pc:sldMkLst>
        <pc:spChg chg="del">
          <ac:chgData name="Lucas Maliniak" userId="f4d31b17-3f82-434a-b2c3-44032b613b2a" providerId="ADAL" clId="{C69B01A2-D9ED-4EA2-8F57-93BE30BB6E78}" dt="2024-02-14T20:00:40.074" v="3160" actId="478"/>
          <ac:spMkLst>
            <pc:docMk/>
            <pc:sldMk cId="3979301385" sldId="331"/>
            <ac:spMk id="3" creationId="{BF2EB718-90E4-E078-7B09-46E4E5527893}"/>
          </ac:spMkLst>
        </pc:spChg>
        <pc:spChg chg="add mod">
          <ac:chgData name="Lucas Maliniak" userId="f4d31b17-3f82-434a-b2c3-44032b613b2a" providerId="ADAL" clId="{C69B01A2-D9ED-4EA2-8F57-93BE30BB6E78}" dt="2024-02-14T20:00:49.002" v="3161"/>
          <ac:spMkLst>
            <pc:docMk/>
            <pc:sldMk cId="3979301385" sldId="331"/>
            <ac:spMk id="4" creationId="{2CAAE4DC-CAA1-BB50-C2D3-1E9531417C6E}"/>
          </ac:spMkLst>
        </pc:spChg>
        <pc:spChg chg="del">
          <ac:chgData name="Lucas Maliniak" userId="f4d31b17-3f82-434a-b2c3-44032b613b2a" providerId="ADAL" clId="{C69B01A2-D9ED-4EA2-8F57-93BE30BB6E78}" dt="2024-02-14T20:00:38.618" v="3159" actId="478"/>
          <ac:spMkLst>
            <pc:docMk/>
            <pc:sldMk cId="3979301385" sldId="331"/>
            <ac:spMk id="5" creationId="{8289243F-DEBB-B4B4-12A6-53BC27677C8B}"/>
          </ac:spMkLst>
        </pc:spChg>
        <pc:spChg chg="add mod">
          <ac:chgData name="Lucas Maliniak" userId="f4d31b17-3f82-434a-b2c3-44032b613b2a" providerId="ADAL" clId="{C69B01A2-D9ED-4EA2-8F57-93BE30BB6E78}" dt="2024-02-14T20:00:52.103" v="3162"/>
          <ac:spMkLst>
            <pc:docMk/>
            <pc:sldMk cId="3979301385" sldId="331"/>
            <ac:spMk id="7" creationId="{68934677-028F-D134-DDDE-EE742CEA9F78}"/>
          </ac:spMkLst>
        </pc:spChg>
        <pc:picChg chg="del mod">
          <ac:chgData name="Lucas Maliniak" userId="f4d31b17-3f82-434a-b2c3-44032b613b2a" providerId="ADAL" clId="{C69B01A2-D9ED-4EA2-8F57-93BE30BB6E78}" dt="2024-02-14T20:02:06.979" v="3183" actId="478"/>
          <ac:picMkLst>
            <pc:docMk/>
            <pc:sldMk cId="3979301385" sldId="331"/>
            <ac:picMk id="6" creationId="{2D88F569-4B48-4DC1-F9EA-6762D095A5AA}"/>
          </ac:picMkLst>
        </pc:picChg>
        <pc:picChg chg="add del mod ord modCrop">
          <ac:chgData name="Lucas Maliniak" userId="f4d31b17-3f82-434a-b2c3-44032b613b2a" providerId="ADAL" clId="{C69B01A2-D9ED-4EA2-8F57-93BE30BB6E78}" dt="2024-02-14T20:02:59.802" v="3198" actId="478"/>
          <ac:picMkLst>
            <pc:docMk/>
            <pc:sldMk cId="3979301385" sldId="331"/>
            <ac:picMk id="10" creationId="{7A90BA95-5302-8498-BE7A-E7407D1546C9}"/>
          </ac:picMkLst>
        </pc:picChg>
        <pc:picChg chg="add mod ord modCrop">
          <ac:chgData name="Lucas Maliniak" userId="f4d31b17-3f82-434a-b2c3-44032b613b2a" providerId="ADAL" clId="{C69B01A2-D9ED-4EA2-8F57-93BE30BB6E78}" dt="2024-02-14T20:02:58.989" v="3197" actId="167"/>
          <ac:picMkLst>
            <pc:docMk/>
            <pc:sldMk cId="3979301385" sldId="331"/>
            <ac:picMk id="12" creationId="{1C09B322-062B-E5CE-2971-20CA3B2433A8}"/>
          </ac:picMkLst>
        </pc:picChg>
      </pc:sldChg>
      <pc:sldChg chg="addSp delSp modSp add mod modNotesTx">
        <pc:chgData name="Lucas Maliniak" userId="f4d31b17-3f82-434a-b2c3-44032b613b2a" providerId="ADAL" clId="{C69B01A2-D9ED-4EA2-8F57-93BE30BB6E78}" dt="2024-02-14T20:30:28.301" v="5310" actId="20577"/>
        <pc:sldMkLst>
          <pc:docMk/>
          <pc:sldMk cId="1802829698" sldId="332"/>
        </pc:sldMkLst>
        <pc:spChg chg="add mod">
          <ac:chgData name="Lucas Maliniak" userId="f4d31b17-3f82-434a-b2c3-44032b613b2a" providerId="ADAL" clId="{C69B01A2-D9ED-4EA2-8F57-93BE30BB6E78}" dt="2024-02-14T20:01:09.137" v="3166"/>
          <ac:spMkLst>
            <pc:docMk/>
            <pc:sldMk cId="1802829698" sldId="332"/>
            <ac:spMk id="3" creationId="{F86BFB79-5E73-9DD9-38D2-B46D1222EBD5}"/>
          </ac:spMkLst>
        </pc:spChg>
        <pc:spChg chg="del">
          <ac:chgData name="Lucas Maliniak" userId="f4d31b17-3f82-434a-b2c3-44032b613b2a" providerId="ADAL" clId="{C69B01A2-D9ED-4EA2-8F57-93BE30BB6E78}" dt="2024-02-14T20:01:08.307" v="3165" actId="478"/>
          <ac:spMkLst>
            <pc:docMk/>
            <pc:sldMk cId="1802829698" sldId="332"/>
            <ac:spMk id="4" creationId="{396077DD-D501-3BCC-3224-A53BECDC3B9C}"/>
          </ac:spMkLst>
        </pc:spChg>
        <pc:spChg chg="add mod">
          <ac:chgData name="Lucas Maliniak" userId="f4d31b17-3f82-434a-b2c3-44032b613b2a" providerId="ADAL" clId="{C69B01A2-D9ED-4EA2-8F57-93BE30BB6E78}" dt="2024-02-14T20:01:21" v="3169"/>
          <ac:spMkLst>
            <pc:docMk/>
            <pc:sldMk cId="1802829698" sldId="332"/>
            <ac:spMk id="5" creationId="{22D20E80-7B81-6BF3-6EBF-630B790294A6}"/>
          </ac:spMkLst>
        </pc:spChg>
        <pc:spChg chg="del">
          <ac:chgData name="Lucas Maliniak" userId="f4d31b17-3f82-434a-b2c3-44032b613b2a" providerId="ADAL" clId="{C69B01A2-D9ED-4EA2-8F57-93BE30BB6E78}" dt="2024-02-14T20:01:19.980" v="3168" actId="478"/>
          <ac:spMkLst>
            <pc:docMk/>
            <pc:sldMk cId="1802829698" sldId="332"/>
            <ac:spMk id="7" creationId="{BE8CCAFC-E188-F6BB-BF14-98D7C960E6C8}"/>
          </ac:spMkLst>
        </pc:spChg>
        <pc:picChg chg="del">
          <ac:chgData name="Lucas Maliniak" userId="f4d31b17-3f82-434a-b2c3-44032b613b2a" providerId="ADAL" clId="{C69B01A2-D9ED-4EA2-8F57-93BE30BB6E78}" dt="2024-02-14T20:02:25.315" v="3186" actId="478"/>
          <ac:picMkLst>
            <pc:docMk/>
            <pc:sldMk cId="1802829698" sldId="332"/>
            <ac:picMk id="6" creationId="{DFD7FCB4-756B-73E1-AF10-AE1008AEDCE1}"/>
          </ac:picMkLst>
        </pc:picChg>
        <pc:picChg chg="add del mod ord">
          <ac:chgData name="Lucas Maliniak" userId="f4d31b17-3f82-434a-b2c3-44032b613b2a" providerId="ADAL" clId="{C69B01A2-D9ED-4EA2-8F57-93BE30BB6E78}" dt="2024-02-14T20:13:27.004" v="3301" actId="478"/>
          <ac:picMkLst>
            <pc:docMk/>
            <pc:sldMk cId="1802829698" sldId="332"/>
            <ac:picMk id="9" creationId="{2A37B22A-AF89-B25C-2358-26A2B8B816F7}"/>
          </ac:picMkLst>
        </pc:picChg>
        <pc:picChg chg="add mod ord modCrop">
          <ac:chgData name="Lucas Maliniak" userId="f4d31b17-3f82-434a-b2c3-44032b613b2a" providerId="ADAL" clId="{C69B01A2-D9ED-4EA2-8F57-93BE30BB6E78}" dt="2024-02-14T20:13:26.314" v="3300" actId="167"/>
          <ac:picMkLst>
            <pc:docMk/>
            <pc:sldMk cId="1802829698" sldId="332"/>
            <ac:picMk id="11" creationId="{532E078C-A85C-95BA-E630-69D6AE9F933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027981-E09F-854E-88D6-17CA03D11D5D}" type="datetimeFigureOut">
              <a:rPr lang="en-US" smtClean="0"/>
              <a:t>02/20/2024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9E5D78-8087-9C4A-BB68-D5E6387D1F5A}" type="slidenum">
              <a:rPr lang="en-US" smtClean="0"/>
              <a:t>‹#›</a:t>
            </a:fld>
            <a:endParaRPr lang="en-US"/>
          </a:p>
        </p:txBody>
      </p:sp>
    </p:spTree>
    <p:extLst>
      <p:ext uri="{BB962C8B-B14F-4D97-AF65-F5344CB8AC3E}">
        <p14:creationId xmlns:p14="http://schemas.microsoft.com/office/powerpoint/2010/main" val="42782113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9E5D78-8087-9C4A-BB68-D5E6387D1F5A}" type="slidenum">
              <a:rPr lang="en-US" smtClean="0"/>
              <a:t>1</a:t>
            </a:fld>
            <a:endParaRPr lang="en-US"/>
          </a:p>
        </p:txBody>
      </p:sp>
    </p:spTree>
    <p:extLst>
      <p:ext uri="{BB962C8B-B14F-4D97-AF65-F5344CB8AC3E}">
        <p14:creationId xmlns:p14="http://schemas.microsoft.com/office/powerpoint/2010/main" val="24926909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8DF174-A49B-6D8A-CBA2-288827DFC1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AC3177A-FA18-7F82-ACA3-38744138AF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FF0DA51-608F-F954-24A8-80C19595C784}"/>
              </a:ext>
            </a:extLst>
          </p:cNvPr>
          <p:cNvSpPr>
            <a:spLocks noGrp="1"/>
          </p:cNvSpPr>
          <p:nvPr>
            <p:ph type="body" idx="1"/>
          </p:nvPr>
        </p:nvSpPr>
        <p:spPr/>
        <p:txBody>
          <a:bodyPr/>
          <a:lstStyle/>
          <a:p>
            <a:r>
              <a:rPr lang="en-US" dirty="0"/>
              <a:t>This is an example that incorporates the elements discussed prior to: </a:t>
            </a:r>
            <a:br>
              <a:rPr lang="en-US" dirty="0"/>
            </a:br>
            <a:br>
              <a:rPr lang="en-US" dirty="0"/>
            </a:br>
            <a:r>
              <a:rPr lang="en-US" sz="1200" b="0" i="1" dirty="0">
                <a:solidFill>
                  <a:srgbClr val="2D2D2D"/>
                </a:solidFill>
                <a:effectLst/>
              </a:rPr>
              <a:t>”Hi, my name is Jane. It is so nice to meet you!” -&gt; </a:t>
            </a:r>
            <a:r>
              <a:rPr lang="en-US" sz="1200" b="0" i="0" dirty="0">
                <a:solidFill>
                  <a:srgbClr val="2D2D2D"/>
                </a:solidFill>
                <a:effectLst/>
              </a:rPr>
              <a:t>Introduction of the “Who”</a:t>
            </a:r>
            <a:br>
              <a:rPr lang="en-US" sz="1200" b="0" i="1" dirty="0">
                <a:solidFill>
                  <a:srgbClr val="2D2D2D"/>
                </a:solidFill>
                <a:effectLst/>
              </a:rPr>
            </a:br>
            <a:br>
              <a:rPr lang="en-US" sz="1200" b="0" i="1" dirty="0">
                <a:solidFill>
                  <a:srgbClr val="2D2D2D"/>
                </a:solidFill>
                <a:effectLst/>
              </a:rPr>
            </a:br>
            <a:r>
              <a:rPr lang="en-US" sz="1200" b="0" i="1" dirty="0">
                <a:solidFill>
                  <a:srgbClr val="2D2D2D"/>
                </a:solidFill>
                <a:effectLst/>
              </a:rPr>
              <a:t>“I am a public relations (PR) student specializing in crisis management.” -&gt; </a:t>
            </a:r>
            <a:r>
              <a:rPr lang="en-US" sz="1200" b="0" i="0" dirty="0">
                <a:solidFill>
                  <a:srgbClr val="2D2D2D"/>
                </a:solidFill>
                <a:effectLst/>
              </a:rPr>
              <a:t>What you do as a student</a:t>
            </a:r>
            <a:br>
              <a:rPr lang="en-US" sz="1200" b="0" i="1" dirty="0">
                <a:solidFill>
                  <a:srgbClr val="2D2D2D"/>
                </a:solidFill>
                <a:effectLst/>
              </a:rPr>
            </a:br>
            <a:br>
              <a:rPr lang="en-US" sz="1200" b="0" i="1" dirty="0">
                <a:solidFill>
                  <a:srgbClr val="2D2D2D"/>
                </a:solidFill>
                <a:effectLst/>
              </a:rPr>
            </a:br>
            <a:r>
              <a:rPr lang="en-US" sz="1200" b="0" i="1" dirty="0">
                <a:solidFill>
                  <a:srgbClr val="2D2D2D"/>
                </a:solidFill>
                <a:effectLst/>
              </a:rPr>
              <a:t>“I have also recently completed 12 months of professional </a:t>
            </a:r>
            <a:r>
              <a:rPr lang="en-US" sz="1200" i="1" dirty="0">
                <a:solidFill>
                  <a:srgbClr val="2D2D2D"/>
                </a:solidFill>
              </a:rPr>
              <a:t>experience as an intern doing agency work and working with clients in the Tech sector.” -&gt; </a:t>
            </a:r>
            <a:r>
              <a:rPr lang="en-US" sz="1200" i="0" dirty="0">
                <a:solidFill>
                  <a:srgbClr val="2D2D2D"/>
                </a:solidFill>
              </a:rPr>
              <a:t>What you do as an employee </a:t>
            </a:r>
            <a:br>
              <a:rPr lang="en-US" sz="1200" i="1" dirty="0">
                <a:solidFill>
                  <a:srgbClr val="2D2D2D"/>
                </a:solidFill>
              </a:rPr>
            </a:br>
            <a:br>
              <a:rPr lang="en-US" sz="1200" i="1" dirty="0">
                <a:solidFill>
                  <a:srgbClr val="2D2D2D"/>
                </a:solidFill>
              </a:rPr>
            </a:br>
            <a:r>
              <a:rPr lang="en-US" sz="1200" i="1" dirty="0">
                <a:solidFill>
                  <a:srgbClr val="2D2D2D"/>
                </a:solidFill>
              </a:rPr>
              <a:t>“The PR work your company does is exciting and I would love the opportunity to learn more about what you do. Do you have any advice for a recent grad?” -&gt; </a:t>
            </a:r>
            <a:r>
              <a:rPr lang="en-US" sz="1200" i="0" dirty="0">
                <a:solidFill>
                  <a:srgbClr val="2D2D2D"/>
                </a:solidFill>
              </a:rPr>
              <a:t>Why you are talking to them with a call to action.</a:t>
            </a:r>
            <a:br>
              <a:rPr lang="en-US" sz="1200" b="0" i="1" dirty="0">
                <a:solidFill>
                  <a:srgbClr val="2D2D2D"/>
                </a:solidFill>
                <a:effectLst/>
                <a:latin typeface="Noto Sans" panose="020B0502040504020204" pitchFamily="34" charset="0"/>
              </a:rPr>
            </a:br>
            <a:endParaRPr lang="en-US" dirty="0"/>
          </a:p>
        </p:txBody>
      </p:sp>
      <p:sp>
        <p:nvSpPr>
          <p:cNvPr id="4" name="Slide Number Placeholder 3">
            <a:extLst>
              <a:ext uri="{FF2B5EF4-FFF2-40B4-BE49-F238E27FC236}">
                <a16:creationId xmlns:a16="http://schemas.microsoft.com/office/drawing/2014/main" id="{2C9E419D-B29C-A1EE-B1DB-3F10B6EA72BB}"/>
              </a:ext>
            </a:extLst>
          </p:cNvPr>
          <p:cNvSpPr>
            <a:spLocks noGrp="1"/>
          </p:cNvSpPr>
          <p:nvPr>
            <p:ph type="sldNum" sz="quarter" idx="5"/>
          </p:nvPr>
        </p:nvSpPr>
        <p:spPr/>
        <p:txBody>
          <a:bodyPr/>
          <a:lstStyle/>
          <a:p>
            <a:fld id="{4B9E5D78-8087-9C4A-BB68-D5E6387D1F5A}" type="slidenum">
              <a:rPr lang="en-US" smtClean="0"/>
              <a:t>10</a:t>
            </a:fld>
            <a:endParaRPr lang="en-US"/>
          </a:p>
        </p:txBody>
      </p:sp>
    </p:spTree>
    <p:extLst>
      <p:ext uri="{BB962C8B-B14F-4D97-AF65-F5344CB8AC3E}">
        <p14:creationId xmlns:p14="http://schemas.microsoft.com/office/powerpoint/2010/main" val="3894916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6AC2A1-42FD-0146-1342-6BD154F641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C5341C-F6B9-4B48-FF8F-87C01EC9962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1028E17-B1E1-4C3B-8255-821E4597CA8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065C37E-C165-AF87-0E43-580BAE91EF1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8860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1987C9-7D5D-F368-7B09-9FD9581E6F2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0F8F8EF-C8D8-5C00-96E7-7CE3CF7E834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E84EFC-9C85-F16A-A8B0-82F875BD6402}"/>
              </a:ext>
            </a:extLst>
          </p:cNvPr>
          <p:cNvSpPr>
            <a:spLocks noGrp="1"/>
          </p:cNvSpPr>
          <p:nvPr>
            <p:ph type="body" idx="1"/>
          </p:nvPr>
        </p:nvSpPr>
        <p:spPr/>
        <p:txBody>
          <a:bodyPr/>
          <a:lstStyle/>
          <a:p>
            <a:r>
              <a:rPr lang="en-US" dirty="0"/>
              <a:t>The goal of this activity is to get students to build their own pitch so they can build the foundations of a concise and meaningful introduction.</a:t>
            </a:r>
          </a:p>
          <a:p>
            <a:endParaRPr lang="en-US" dirty="0"/>
          </a:p>
          <a:p>
            <a:r>
              <a:rPr lang="en-US" dirty="0"/>
              <a:t>You can adjust based on the delivery model and size of audience. </a:t>
            </a:r>
          </a:p>
        </p:txBody>
      </p:sp>
      <p:sp>
        <p:nvSpPr>
          <p:cNvPr id="4" name="Slide Number Placeholder 3">
            <a:extLst>
              <a:ext uri="{FF2B5EF4-FFF2-40B4-BE49-F238E27FC236}">
                <a16:creationId xmlns:a16="http://schemas.microsoft.com/office/drawing/2014/main" id="{50993363-6E05-CEBB-6BB1-7AEECBA98819}"/>
              </a:ext>
            </a:extLst>
          </p:cNvPr>
          <p:cNvSpPr>
            <a:spLocks noGrp="1"/>
          </p:cNvSpPr>
          <p:nvPr>
            <p:ph type="sldNum" sz="quarter" idx="5"/>
          </p:nvPr>
        </p:nvSpPr>
        <p:spPr/>
        <p:txBody>
          <a:bodyPr/>
          <a:lstStyle/>
          <a:p>
            <a:fld id="{4B9E5D78-8087-9C4A-BB68-D5E6387D1F5A}" type="slidenum">
              <a:rPr lang="en-US" smtClean="0"/>
              <a:t>12</a:t>
            </a:fld>
            <a:endParaRPr lang="en-US"/>
          </a:p>
        </p:txBody>
      </p:sp>
    </p:spTree>
    <p:extLst>
      <p:ext uri="{BB962C8B-B14F-4D97-AF65-F5344CB8AC3E}">
        <p14:creationId xmlns:p14="http://schemas.microsoft.com/office/powerpoint/2010/main" val="4151823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1BE05A-407C-61E2-A5E6-C6D41B44ED1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387190-A87D-5666-7EDF-9D090C0A1A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845753-B776-7BFC-5098-FB661BBE25CF}"/>
              </a:ext>
            </a:extLst>
          </p:cNvPr>
          <p:cNvSpPr>
            <a:spLocks noGrp="1"/>
          </p:cNvSpPr>
          <p:nvPr>
            <p:ph type="body" idx="1"/>
          </p:nvPr>
        </p:nvSpPr>
        <p:spPr/>
        <p:txBody>
          <a:bodyPr/>
          <a:lstStyle/>
          <a:p>
            <a:r>
              <a:rPr lang="en-US" dirty="0"/>
              <a:t>Don’t forget to discuss and share – you can go back to the previous slide if needed.</a:t>
            </a:r>
          </a:p>
        </p:txBody>
      </p:sp>
      <p:sp>
        <p:nvSpPr>
          <p:cNvPr id="4" name="Slide Number Placeholder 3">
            <a:extLst>
              <a:ext uri="{FF2B5EF4-FFF2-40B4-BE49-F238E27FC236}">
                <a16:creationId xmlns:a16="http://schemas.microsoft.com/office/drawing/2014/main" id="{907391E2-A990-D745-7B4C-69ADB2E20284}"/>
              </a:ext>
            </a:extLst>
          </p:cNvPr>
          <p:cNvSpPr>
            <a:spLocks noGrp="1"/>
          </p:cNvSpPr>
          <p:nvPr>
            <p:ph type="sldNum" sz="quarter" idx="5"/>
          </p:nvPr>
        </p:nvSpPr>
        <p:spPr/>
        <p:txBody>
          <a:bodyPr/>
          <a:lstStyle/>
          <a:p>
            <a:fld id="{4B9E5D78-8087-9C4A-BB68-D5E6387D1F5A}" type="slidenum">
              <a:rPr lang="en-US" smtClean="0"/>
              <a:t>13</a:t>
            </a:fld>
            <a:endParaRPr lang="en-US"/>
          </a:p>
        </p:txBody>
      </p:sp>
    </p:spTree>
    <p:extLst>
      <p:ext uri="{BB962C8B-B14F-4D97-AF65-F5344CB8AC3E}">
        <p14:creationId xmlns:p14="http://schemas.microsoft.com/office/powerpoint/2010/main" val="18453130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7C615F-5FBB-4F0C-2937-B91535B04A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42103D0-34C5-76E2-06E6-67C3B7A5D82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E3F6AB7-002F-AD12-E791-E52023313975}"/>
              </a:ext>
            </a:extLst>
          </p:cNvPr>
          <p:cNvSpPr>
            <a:spLocks noGrp="1"/>
          </p:cNvSpPr>
          <p:nvPr>
            <p:ph type="body" idx="1"/>
          </p:nvPr>
        </p:nvSpPr>
        <p:spPr/>
        <p:txBody>
          <a:bodyPr/>
          <a:lstStyle/>
          <a:p>
            <a:endParaRPr lang="en-US" dirty="0"/>
          </a:p>
          <a:p>
            <a:endParaRPr lang="en-US" sz="1200" kern="1200" dirty="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294EE56B-7522-EF37-F6F4-A853C741F53E}"/>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6303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BA402F-43B6-767E-3E22-80E5A7046E9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370A1A7-8616-66B1-F20B-A9D3B3D6E07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BD7D44C-1FC0-C30B-9E69-1C9A69A69BBD}"/>
              </a:ext>
            </a:extLst>
          </p:cNvPr>
          <p:cNvSpPr>
            <a:spLocks noGrp="1"/>
          </p:cNvSpPr>
          <p:nvPr>
            <p:ph type="body" idx="1"/>
          </p:nvPr>
        </p:nvSpPr>
        <p:spPr/>
        <p:txBody>
          <a:bodyPr/>
          <a:lstStyle/>
          <a:p>
            <a:r>
              <a:rPr lang="en-US" dirty="0"/>
              <a:t>Source: https://in.indeed.com/career-advice/career-development/active-listening-skills </a:t>
            </a:r>
          </a:p>
          <a:p>
            <a:r>
              <a:rPr lang="en-US" dirty="0"/>
              <a:t>Source 2: https://in.indeed.com/career-advice/career-development/business-networking-tips </a:t>
            </a:r>
          </a:p>
          <a:p>
            <a:endParaRPr lang="en-US" dirty="0"/>
          </a:p>
          <a:p>
            <a:endParaRPr lang="en-US" dirty="0"/>
          </a:p>
        </p:txBody>
      </p:sp>
      <p:sp>
        <p:nvSpPr>
          <p:cNvPr id="4" name="Slide Number Placeholder 3">
            <a:extLst>
              <a:ext uri="{FF2B5EF4-FFF2-40B4-BE49-F238E27FC236}">
                <a16:creationId xmlns:a16="http://schemas.microsoft.com/office/drawing/2014/main" id="{7D38EBDC-A826-4FFB-2879-8388FC9C9C21}"/>
              </a:ext>
            </a:extLst>
          </p:cNvPr>
          <p:cNvSpPr>
            <a:spLocks noGrp="1"/>
          </p:cNvSpPr>
          <p:nvPr>
            <p:ph type="sldNum" sz="quarter" idx="5"/>
          </p:nvPr>
        </p:nvSpPr>
        <p:spPr/>
        <p:txBody>
          <a:bodyPr/>
          <a:lstStyle/>
          <a:p>
            <a:fld id="{4B9E5D78-8087-9C4A-BB68-D5E6387D1F5A}" type="slidenum">
              <a:rPr lang="en-US" smtClean="0"/>
              <a:t>15</a:t>
            </a:fld>
            <a:endParaRPr lang="en-US"/>
          </a:p>
        </p:txBody>
      </p:sp>
    </p:spTree>
    <p:extLst>
      <p:ext uri="{BB962C8B-B14F-4D97-AF65-F5344CB8AC3E}">
        <p14:creationId xmlns:p14="http://schemas.microsoft.com/office/powerpoint/2010/main" val="4284586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438F26-070A-0410-4F31-2230C6DC5CC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4D30C78-82D7-6E7B-2D7B-EFB20C2EE8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FDB6C9-F2F3-404C-A46C-5D768100ED8A}"/>
              </a:ext>
            </a:extLst>
          </p:cNvPr>
          <p:cNvSpPr>
            <a:spLocks noGrp="1"/>
          </p:cNvSpPr>
          <p:nvPr>
            <p:ph type="body" idx="1"/>
          </p:nvPr>
        </p:nvSpPr>
        <p:spPr/>
        <p:txBody>
          <a:bodyPr/>
          <a:lstStyle/>
          <a:p>
            <a:r>
              <a:rPr lang="en-US" dirty="0"/>
              <a:t>Source: https://in.indeed.com/career-advice/career-development/business-networking-tips </a:t>
            </a:r>
          </a:p>
        </p:txBody>
      </p:sp>
      <p:sp>
        <p:nvSpPr>
          <p:cNvPr id="4" name="Slide Number Placeholder 3">
            <a:extLst>
              <a:ext uri="{FF2B5EF4-FFF2-40B4-BE49-F238E27FC236}">
                <a16:creationId xmlns:a16="http://schemas.microsoft.com/office/drawing/2014/main" id="{CDBA63F5-08C7-4D74-96CA-09C1A7D2BF56}"/>
              </a:ext>
            </a:extLst>
          </p:cNvPr>
          <p:cNvSpPr>
            <a:spLocks noGrp="1"/>
          </p:cNvSpPr>
          <p:nvPr>
            <p:ph type="sldNum" sz="quarter" idx="5"/>
          </p:nvPr>
        </p:nvSpPr>
        <p:spPr/>
        <p:txBody>
          <a:bodyPr/>
          <a:lstStyle/>
          <a:p>
            <a:fld id="{4B9E5D78-8087-9C4A-BB68-D5E6387D1F5A}" type="slidenum">
              <a:rPr lang="en-US" smtClean="0"/>
              <a:t>16</a:t>
            </a:fld>
            <a:endParaRPr lang="en-US"/>
          </a:p>
        </p:txBody>
      </p:sp>
    </p:spTree>
    <p:extLst>
      <p:ext uri="{BB962C8B-B14F-4D97-AF65-F5344CB8AC3E}">
        <p14:creationId xmlns:p14="http://schemas.microsoft.com/office/powerpoint/2010/main" val="35279733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CAAD3F-DEAA-935E-E492-A829808FFA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CA80F2-A378-3E45-24FF-38B55341671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871EB0-2DF9-9431-8E3B-D5DE36B76E58}"/>
              </a:ext>
            </a:extLst>
          </p:cNvPr>
          <p:cNvSpPr>
            <a:spLocks noGrp="1"/>
          </p:cNvSpPr>
          <p:nvPr>
            <p:ph type="body" idx="1"/>
          </p:nvPr>
        </p:nvSpPr>
        <p:spPr/>
        <p:txBody>
          <a:bodyPr/>
          <a:lstStyle/>
          <a:p>
            <a:r>
              <a:rPr lang="en-US" dirty="0"/>
              <a:t>The facilitator will switch to a software (</a:t>
            </a:r>
            <a:r>
              <a:rPr lang="en-US" dirty="0" err="1"/>
              <a:t>PollEv</a:t>
            </a:r>
            <a:r>
              <a:rPr lang="en-US" dirty="0"/>
              <a:t> for </a:t>
            </a:r>
            <a:r>
              <a:rPr lang="en-US" dirty="0" err="1"/>
              <a:t>TalentED</a:t>
            </a:r>
            <a:r>
              <a:rPr lang="en-US" dirty="0"/>
              <a:t> YYC – see checklist document for log-in info) for participants to use their mobile device to answer this question and see the answers of the group.</a:t>
            </a:r>
          </a:p>
          <a:p>
            <a:endParaRPr lang="en-US" dirty="0"/>
          </a:p>
          <a:p>
            <a:r>
              <a:rPr lang="en-US" b="1" dirty="0"/>
              <a:t>This question is simply</a:t>
            </a:r>
            <a:r>
              <a:rPr lang="en-US" b="1" i="1" dirty="0"/>
              <a:t>: “What are some things you’d want to ask people tonight” </a:t>
            </a:r>
            <a:r>
              <a:rPr lang="en-US" dirty="0"/>
              <a:t>so thinking of putting previous slides and concepts into practice.</a:t>
            </a:r>
            <a:br>
              <a:rPr lang="en-US" dirty="0"/>
            </a:br>
            <a:endParaRPr lang="en-US" b="1" dirty="0"/>
          </a:p>
          <a:p>
            <a:r>
              <a:rPr lang="en-US" b="1" dirty="0"/>
              <a:t>Observe and discuss: </a:t>
            </a:r>
            <a:r>
              <a:rPr lang="en-US" b="0" dirty="0"/>
              <a:t>Any surprises? Wrong answers?</a:t>
            </a:r>
            <a:endParaRPr lang="en-US" dirty="0"/>
          </a:p>
          <a:p>
            <a:endParaRPr lang="en-US" sz="1200" kern="1200" dirty="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C6083889-AA37-4C1B-EA17-081FAC267D2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429440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5E51D8-AC33-B7D1-DD45-1EB6F4E210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5A099F-BEDE-D977-4F38-FBD86E45F6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69214AC-FA95-DEA1-29C4-935566C7AA5B}"/>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Source: https</a:t>
            </a:r>
            <a:r>
              <a:rPr lang="en-US" dirty="0"/>
              <a:t>://socialself.com/blog/join-group-conversation/</a:t>
            </a:r>
            <a:br>
              <a:rPr lang="en-US" dirty="0"/>
            </a:br>
            <a:br>
              <a:rPr lang="en-US" dirty="0"/>
            </a:br>
            <a:br>
              <a:rPr lang="en-US" dirty="0"/>
            </a:br>
            <a:r>
              <a:rPr lang="en-US" dirty="0"/>
              <a:t>Optional Video: https://www.youtube.com/watch?v=n8UYQdWGWI4</a:t>
            </a:r>
          </a:p>
          <a:p>
            <a:endParaRPr lang="en-US" dirty="0"/>
          </a:p>
        </p:txBody>
      </p:sp>
      <p:sp>
        <p:nvSpPr>
          <p:cNvPr id="4" name="Slide Number Placeholder 3">
            <a:extLst>
              <a:ext uri="{FF2B5EF4-FFF2-40B4-BE49-F238E27FC236}">
                <a16:creationId xmlns:a16="http://schemas.microsoft.com/office/drawing/2014/main" id="{BB52EB69-694B-4BCE-434A-8C9630CAC4F3}"/>
              </a:ext>
            </a:extLst>
          </p:cNvPr>
          <p:cNvSpPr>
            <a:spLocks noGrp="1"/>
          </p:cNvSpPr>
          <p:nvPr>
            <p:ph type="sldNum" sz="quarter" idx="5"/>
          </p:nvPr>
        </p:nvSpPr>
        <p:spPr/>
        <p:txBody>
          <a:bodyPr/>
          <a:lstStyle/>
          <a:p>
            <a:fld id="{4B9E5D78-8087-9C4A-BB68-D5E6387D1F5A}" type="slidenum">
              <a:rPr lang="en-US" smtClean="0"/>
              <a:t>18</a:t>
            </a:fld>
            <a:endParaRPr lang="en-US"/>
          </a:p>
        </p:txBody>
      </p:sp>
    </p:spTree>
    <p:extLst>
      <p:ext uri="{BB962C8B-B14F-4D97-AF65-F5344CB8AC3E}">
        <p14:creationId xmlns:p14="http://schemas.microsoft.com/office/powerpoint/2010/main" val="3940312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C0531B-03C8-7C4C-8865-9F16E1B4E81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81C7C42-8BC2-B676-8027-4DBFBAD65CB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20BCE9-01D1-8C8B-402B-EB099E8EBCA2}"/>
              </a:ext>
            </a:extLst>
          </p:cNvPr>
          <p:cNvSpPr>
            <a:spLocks noGrp="1"/>
          </p:cNvSpPr>
          <p:nvPr>
            <p:ph type="body" idx="1"/>
          </p:nvPr>
        </p:nvSpPr>
        <p:spPr/>
        <p:txBody>
          <a:bodyPr/>
          <a:lstStyle/>
          <a:p>
            <a:r>
              <a:rPr lang="en-US" dirty="0"/>
              <a:t>Many students and younger professionals have higher levels of social anxiety so this slide is to share some ideas on how to make it less stressful. </a:t>
            </a:r>
          </a:p>
          <a:p>
            <a:br>
              <a:rPr lang="en-US" dirty="0"/>
            </a:br>
            <a:endParaRPr lang="en-US" dirty="0"/>
          </a:p>
          <a:p>
            <a:r>
              <a:rPr lang="en-US" dirty="0"/>
              <a:t>Full article here: https://hbr.org/2022/05/if-networking-makes-you-anxious-try-this</a:t>
            </a:r>
          </a:p>
        </p:txBody>
      </p:sp>
      <p:sp>
        <p:nvSpPr>
          <p:cNvPr id="4" name="Slide Number Placeholder 3">
            <a:extLst>
              <a:ext uri="{FF2B5EF4-FFF2-40B4-BE49-F238E27FC236}">
                <a16:creationId xmlns:a16="http://schemas.microsoft.com/office/drawing/2014/main" id="{990B2787-7C27-B666-9900-02134BF6A28D}"/>
              </a:ext>
            </a:extLst>
          </p:cNvPr>
          <p:cNvSpPr>
            <a:spLocks noGrp="1"/>
          </p:cNvSpPr>
          <p:nvPr>
            <p:ph type="sldNum" sz="quarter" idx="5"/>
          </p:nvPr>
        </p:nvSpPr>
        <p:spPr/>
        <p:txBody>
          <a:bodyPr/>
          <a:lstStyle/>
          <a:p>
            <a:fld id="{4B9E5D78-8087-9C4A-BB68-D5E6387D1F5A}" type="slidenum">
              <a:rPr lang="en-US" smtClean="0"/>
              <a:t>19</a:t>
            </a:fld>
            <a:endParaRPr lang="en-US"/>
          </a:p>
        </p:txBody>
      </p:sp>
    </p:spTree>
    <p:extLst>
      <p:ext uri="{BB962C8B-B14F-4D97-AF65-F5344CB8AC3E}">
        <p14:creationId xmlns:p14="http://schemas.microsoft.com/office/powerpoint/2010/main" val="3576040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33316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4544D6-BA57-747C-B1D1-005E0387340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309FBC-52F3-A4C2-5A91-C23C519C74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F9A197C-7A0B-DBB0-0893-24D5851F3E22}"/>
              </a:ext>
            </a:extLst>
          </p:cNvPr>
          <p:cNvSpPr>
            <a:spLocks noGrp="1"/>
          </p:cNvSpPr>
          <p:nvPr>
            <p:ph type="body" idx="1"/>
          </p:nvPr>
        </p:nvSpPr>
        <p:spPr/>
        <p:txBody>
          <a:bodyPr/>
          <a:lstStyle/>
          <a:p>
            <a:endParaRPr lang="en-US" dirty="0"/>
          </a:p>
          <a:p>
            <a:endParaRPr lang="en-US" sz="1200" kern="1200" dirty="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8CEA1176-64B6-489D-E36F-6D342107A05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66821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C2855F-4388-EE52-F3B3-3CFB508569B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9ED725-F856-4964-F8C5-BFBEE8B1F02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D77102-D0B0-E711-920E-76654A13E103}"/>
              </a:ext>
            </a:extLst>
          </p:cNvPr>
          <p:cNvSpPr>
            <a:spLocks noGrp="1"/>
          </p:cNvSpPr>
          <p:nvPr>
            <p:ph type="body" idx="1"/>
          </p:nvPr>
        </p:nvSpPr>
        <p:spPr/>
        <p:txBody>
          <a:bodyPr/>
          <a:lstStyle/>
          <a:p>
            <a:r>
              <a:rPr lang="en-US" dirty="0"/>
              <a:t>Source: https://www.themuse.com/advice/want-people-to-accept-your-linkedin-requests-use-these-10-templates</a:t>
            </a:r>
            <a:br>
              <a:rPr lang="en-US" dirty="0"/>
            </a:br>
            <a:br>
              <a:rPr lang="en-US" dirty="0"/>
            </a:br>
            <a:endParaRPr lang="en-US" dirty="0"/>
          </a:p>
        </p:txBody>
      </p:sp>
      <p:sp>
        <p:nvSpPr>
          <p:cNvPr id="4" name="Slide Number Placeholder 3">
            <a:extLst>
              <a:ext uri="{FF2B5EF4-FFF2-40B4-BE49-F238E27FC236}">
                <a16:creationId xmlns:a16="http://schemas.microsoft.com/office/drawing/2014/main" id="{6461A9B2-5FC0-3DCE-10A1-0E0B53E72321}"/>
              </a:ext>
            </a:extLst>
          </p:cNvPr>
          <p:cNvSpPr>
            <a:spLocks noGrp="1"/>
          </p:cNvSpPr>
          <p:nvPr>
            <p:ph type="sldNum" sz="quarter" idx="5"/>
          </p:nvPr>
        </p:nvSpPr>
        <p:spPr/>
        <p:txBody>
          <a:bodyPr/>
          <a:lstStyle/>
          <a:p>
            <a:fld id="{4B9E5D78-8087-9C4A-BB68-D5E6387D1F5A}" type="slidenum">
              <a:rPr lang="en-US" smtClean="0"/>
              <a:t>21</a:t>
            </a:fld>
            <a:endParaRPr lang="en-US"/>
          </a:p>
        </p:txBody>
      </p:sp>
    </p:spTree>
    <p:extLst>
      <p:ext uri="{BB962C8B-B14F-4D97-AF65-F5344CB8AC3E}">
        <p14:creationId xmlns:p14="http://schemas.microsoft.com/office/powerpoint/2010/main" val="17265502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0F2DAB-184F-9832-1905-8921CC321DC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10FE14-7960-D99A-8D34-DACDDA22DE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9C7504-13BC-DB6E-E45C-1BADC9DE3305}"/>
              </a:ext>
            </a:extLst>
          </p:cNvPr>
          <p:cNvSpPr>
            <a:spLocks noGrp="1"/>
          </p:cNvSpPr>
          <p:nvPr>
            <p:ph type="body" idx="1"/>
          </p:nvPr>
        </p:nvSpPr>
        <p:spPr/>
        <p:txBody>
          <a:bodyPr/>
          <a:lstStyle/>
          <a:p>
            <a:r>
              <a:rPr lang="en-US" dirty="0"/>
              <a:t>Source and more reading: https://www.themuse.com/advice/want-people-to-accept-your-linkedin-requests-use-these-10-templates </a:t>
            </a:r>
          </a:p>
          <a:p>
            <a:endParaRPr lang="en-US" dirty="0"/>
          </a:p>
          <a:p>
            <a:r>
              <a:rPr lang="en-US" dirty="0"/>
              <a:t>Goal is to teach them to strike while the iron is hot. They don’t want to come off as too needy by sending the invite too quickly, but still be relevant and fresh in their mind. </a:t>
            </a:r>
          </a:p>
        </p:txBody>
      </p:sp>
      <p:sp>
        <p:nvSpPr>
          <p:cNvPr id="4" name="Slide Number Placeholder 3">
            <a:extLst>
              <a:ext uri="{FF2B5EF4-FFF2-40B4-BE49-F238E27FC236}">
                <a16:creationId xmlns:a16="http://schemas.microsoft.com/office/drawing/2014/main" id="{CB05E667-BBE0-BBBF-6A4B-4079655BC476}"/>
              </a:ext>
            </a:extLst>
          </p:cNvPr>
          <p:cNvSpPr>
            <a:spLocks noGrp="1"/>
          </p:cNvSpPr>
          <p:nvPr>
            <p:ph type="sldNum" sz="quarter" idx="5"/>
          </p:nvPr>
        </p:nvSpPr>
        <p:spPr/>
        <p:txBody>
          <a:bodyPr/>
          <a:lstStyle/>
          <a:p>
            <a:fld id="{4B9E5D78-8087-9C4A-BB68-D5E6387D1F5A}" type="slidenum">
              <a:rPr lang="en-US" smtClean="0"/>
              <a:t>22</a:t>
            </a:fld>
            <a:endParaRPr lang="en-US"/>
          </a:p>
        </p:txBody>
      </p:sp>
    </p:spTree>
    <p:extLst>
      <p:ext uri="{BB962C8B-B14F-4D97-AF65-F5344CB8AC3E}">
        <p14:creationId xmlns:p14="http://schemas.microsoft.com/office/powerpoint/2010/main" val="3128239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60A26-D678-6C3F-7D2D-79FA3AAB06D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1F2CA9-D67B-1A69-EBCE-4FBFA5DBF0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6657B1-6010-45D7-9561-E1EE6CA2C5BF}"/>
              </a:ext>
            </a:extLst>
          </p:cNvPr>
          <p:cNvSpPr>
            <a:spLocks noGrp="1"/>
          </p:cNvSpPr>
          <p:nvPr>
            <p:ph type="body" idx="1"/>
          </p:nvPr>
        </p:nvSpPr>
        <p:spPr/>
        <p:txBody>
          <a:bodyPr/>
          <a:lstStyle/>
          <a:p>
            <a:r>
              <a:rPr lang="en-US" dirty="0"/>
              <a:t>You can share a story here if you have one of a time networking didn’t go right for you, and can discuss strategies on how to ease into networking. </a:t>
            </a:r>
          </a:p>
        </p:txBody>
      </p:sp>
      <p:sp>
        <p:nvSpPr>
          <p:cNvPr id="4" name="Slide Number Placeholder 3">
            <a:extLst>
              <a:ext uri="{FF2B5EF4-FFF2-40B4-BE49-F238E27FC236}">
                <a16:creationId xmlns:a16="http://schemas.microsoft.com/office/drawing/2014/main" id="{C251EE1D-FF1A-C586-FDED-F4466D19910E}"/>
              </a:ext>
            </a:extLst>
          </p:cNvPr>
          <p:cNvSpPr>
            <a:spLocks noGrp="1"/>
          </p:cNvSpPr>
          <p:nvPr>
            <p:ph type="sldNum" sz="quarter" idx="5"/>
          </p:nvPr>
        </p:nvSpPr>
        <p:spPr/>
        <p:txBody>
          <a:bodyPr/>
          <a:lstStyle/>
          <a:p>
            <a:fld id="{4B9E5D78-8087-9C4A-BB68-D5E6387D1F5A}" type="slidenum">
              <a:rPr lang="en-US" smtClean="0"/>
              <a:t>23</a:t>
            </a:fld>
            <a:endParaRPr lang="en-US"/>
          </a:p>
        </p:txBody>
      </p:sp>
    </p:spTree>
    <p:extLst>
      <p:ext uri="{BB962C8B-B14F-4D97-AF65-F5344CB8AC3E}">
        <p14:creationId xmlns:p14="http://schemas.microsoft.com/office/powerpoint/2010/main" val="705497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74693C-AB1B-081A-E450-1C132FD343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037674-DCAD-20B6-7F79-8C77C32583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90A04F4-1674-AD17-C12D-57DCCF4C66A3}"/>
              </a:ext>
            </a:extLst>
          </p:cNvPr>
          <p:cNvSpPr>
            <a:spLocks noGrp="1"/>
          </p:cNvSpPr>
          <p:nvPr>
            <p:ph type="body" idx="1"/>
          </p:nvPr>
        </p:nvSpPr>
        <p:spPr/>
        <p:txBody>
          <a:bodyPr/>
          <a:lstStyle/>
          <a:p>
            <a:r>
              <a:rPr lang="en-US" dirty="0"/>
              <a:t>This is an introduction to networking as not all student programs are familiar with it. </a:t>
            </a:r>
            <a:br>
              <a:rPr lang="en-US" dirty="0"/>
            </a:br>
            <a:br>
              <a:rPr lang="en-US" dirty="0"/>
            </a:br>
            <a:r>
              <a:rPr lang="en-US" dirty="0"/>
              <a:t>Source and further reading can be read at: https://ca.indeed.com/career-advice/career-development/what-is-professional-networking</a:t>
            </a:r>
          </a:p>
        </p:txBody>
      </p:sp>
      <p:sp>
        <p:nvSpPr>
          <p:cNvPr id="4" name="Slide Number Placeholder 3">
            <a:extLst>
              <a:ext uri="{FF2B5EF4-FFF2-40B4-BE49-F238E27FC236}">
                <a16:creationId xmlns:a16="http://schemas.microsoft.com/office/drawing/2014/main" id="{25C45BF9-81DF-468D-3F8A-47C8D32DB0C9}"/>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0435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23B7F-80C6-4ED9-3E7F-961AF7D498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6B87577-4DCF-E329-7A59-54ACA987F6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DBE6170-2ED2-41DB-2ACD-E70B7B08643D}"/>
              </a:ext>
            </a:extLst>
          </p:cNvPr>
          <p:cNvSpPr>
            <a:spLocks noGrp="1"/>
          </p:cNvSpPr>
          <p:nvPr>
            <p:ph type="body" idx="1"/>
          </p:nvPr>
        </p:nvSpPr>
        <p:spPr/>
        <p:txBody>
          <a:bodyPr/>
          <a:lstStyle/>
          <a:p>
            <a:r>
              <a:rPr lang="en-US" dirty="0"/>
              <a:t>The facilitator will switch to a software (</a:t>
            </a:r>
            <a:r>
              <a:rPr lang="en-US" dirty="0" err="1"/>
              <a:t>PollEv</a:t>
            </a:r>
            <a:r>
              <a:rPr lang="en-US" dirty="0"/>
              <a:t> for </a:t>
            </a:r>
            <a:r>
              <a:rPr lang="en-US" dirty="0" err="1"/>
              <a:t>TalentED</a:t>
            </a:r>
            <a:r>
              <a:rPr lang="en-US" dirty="0"/>
              <a:t> YYC – see checklist document for log-in info) for participants to use their mobile device to answer this question and see the answers of the group.</a:t>
            </a:r>
          </a:p>
          <a:p>
            <a:endParaRPr lang="en-US" dirty="0"/>
          </a:p>
          <a:p>
            <a:r>
              <a:rPr lang="en-US" b="1" dirty="0"/>
              <a:t>This question is simply</a:t>
            </a:r>
            <a:r>
              <a:rPr lang="en-US" b="1" i="1" dirty="0"/>
              <a:t>: “Who is or do you think can be included into your professional network?” </a:t>
            </a:r>
            <a:r>
              <a:rPr lang="en-US" dirty="0"/>
              <a:t>so thinking of:</a:t>
            </a:r>
          </a:p>
          <a:p>
            <a:endParaRPr lang="en-US" dirty="0"/>
          </a:p>
          <a:p>
            <a:pPr algn="l" fontAlgn="auto">
              <a:buFont typeface="Arial" panose="020B0604020202020204" pitchFamily="34" charset="0"/>
              <a:buChar char="•"/>
            </a:pPr>
            <a:r>
              <a:rPr lang="en-US" b="0" i="0" dirty="0">
                <a:effectLst/>
                <a:latin typeface="-apple-system"/>
              </a:rPr>
              <a:t>Family &amp; Friends</a:t>
            </a:r>
          </a:p>
          <a:p>
            <a:pPr algn="l" fontAlgn="auto">
              <a:buFont typeface="Arial" panose="020B0604020202020204" pitchFamily="34" charset="0"/>
              <a:buChar char="•"/>
            </a:pPr>
            <a:r>
              <a:rPr lang="en-US" b="0" i="0" dirty="0">
                <a:effectLst/>
                <a:latin typeface="-apple-system"/>
              </a:rPr>
              <a:t>Other Students</a:t>
            </a:r>
          </a:p>
          <a:p>
            <a:pPr algn="l" fontAlgn="auto">
              <a:buFont typeface="Arial" panose="020B0604020202020204" pitchFamily="34" charset="0"/>
              <a:buChar char="•"/>
            </a:pPr>
            <a:r>
              <a:rPr lang="en-US" b="0" i="0" dirty="0">
                <a:effectLst/>
                <a:latin typeface="-apple-system"/>
              </a:rPr>
              <a:t>University/College Professionals </a:t>
            </a:r>
          </a:p>
          <a:p>
            <a:pPr algn="l" fontAlgn="auto">
              <a:buFont typeface="Arial" panose="020B0604020202020204" pitchFamily="34" charset="0"/>
              <a:buChar char="•"/>
            </a:pPr>
            <a:r>
              <a:rPr lang="en-US" b="0" i="0" dirty="0">
                <a:effectLst/>
                <a:latin typeface="-apple-system"/>
              </a:rPr>
              <a:t>Student Organizations </a:t>
            </a:r>
          </a:p>
          <a:p>
            <a:pPr algn="l" fontAlgn="auto">
              <a:buFont typeface="Arial" panose="020B0604020202020204" pitchFamily="34" charset="0"/>
              <a:buChar char="•"/>
            </a:pPr>
            <a:r>
              <a:rPr lang="en-US" b="0" i="0" dirty="0">
                <a:effectLst/>
                <a:latin typeface="-apple-system"/>
              </a:rPr>
              <a:t>Professional Associations or Organizations</a:t>
            </a:r>
          </a:p>
          <a:p>
            <a:pPr algn="l" fontAlgn="auto">
              <a:buFont typeface="Arial" panose="020B0604020202020204" pitchFamily="34" charset="0"/>
              <a:buChar char="•"/>
            </a:pPr>
            <a:r>
              <a:rPr lang="en-US" b="0" i="0" dirty="0">
                <a:effectLst/>
                <a:latin typeface="-apple-system"/>
              </a:rPr>
              <a:t>Co-Workers</a:t>
            </a:r>
          </a:p>
          <a:p>
            <a:pPr algn="l" fontAlgn="auto">
              <a:buFont typeface="Arial" panose="020B0604020202020204" pitchFamily="34" charset="0"/>
              <a:buChar char="•"/>
            </a:pPr>
            <a:r>
              <a:rPr lang="en-US" b="0" i="0" dirty="0">
                <a:effectLst/>
                <a:latin typeface="-apple-system"/>
              </a:rPr>
              <a:t>Volunteering</a:t>
            </a:r>
          </a:p>
          <a:p>
            <a:pPr algn="l" fontAlgn="auto">
              <a:buFont typeface="Arial" panose="020B0604020202020204" pitchFamily="34" charset="0"/>
              <a:buChar char="•"/>
            </a:pPr>
            <a:r>
              <a:rPr lang="en-US" b="0" i="0" dirty="0">
                <a:effectLst/>
                <a:latin typeface="-apple-system"/>
              </a:rPr>
              <a:t>Current or Previous Employees of an Organization</a:t>
            </a:r>
          </a:p>
          <a:p>
            <a:pPr algn="l" fontAlgn="auto">
              <a:buFont typeface="Arial" panose="020B0604020202020204" pitchFamily="34" charset="0"/>
              <a:buChar char="•"/>
            </a:pPr>
            <a:r>
              <a:rPr lang="en-US" b="0" i="0" dirty="0">
                <a:effectLst/>
                <a:latin typeface="-apple-system"/>
              </a:rPr>
              <a:t>Conferences/Events</a:t>
            </a:r>
          </a:p>
          <a:p>
            <a:br>
              <a:rPr lang="en-US" dirty="0"/>
            </a:br>
            <a:r>
              <a:rPr lang="en-US" dirty="0"/>
              <a:t>List from: Brian White on LinkedIn (https://www.linkedin.com/pulse/networking-tips-young-professionals-brian-white/) </a:t>
            </a:r>
            <a:br>
              <a:rPr lang="en-US" dirty="0"/>
            </a:br>
            <a:endParaRPr lang="en-US" b="1" dirty="0"/>
          </a:p>
          <a:p>
            <a:r>
              <a:rPr lang="en-US" b="1" dirty="0"/>
              <a:t>Observe and discuss: </a:t>
            </a:r>
            <a:r>
              <a:rPr lang="en-US" b="0" dirty="0"/>
              <a:t>Did anyone consider their peers as a network? Any surprises? Wrong answers?</a:t>
            </a:r>
            <a:endParaRPr lang="en-US" dirty="0"/>
          </a:p>
          <a:p>
            <a:endParaRPr lang="en-US" sz="1200" kern="1200" dirty="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8A6E3DC7-96C1-DC95-26B0-BC6D1503E5C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2923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3A2D92-09ED-6D5E-22CA-C0E71D95F5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A17FA4D-81C1-02EC-9B22-4A4761484C6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118E91-4BD4-6A18-359D-743F52380EA5}"/>
              </a:ext>
            </a:extLst>
          </p:cNvPr>
          <p:cNvSpPr>
            <a:spLocks noGrp="1"/>
          </p:cNvSpPr>
          <p:nvPr>
            <p:ph type="body" idx="1"/>
          </p:nvPr>
        </p:nvSpPr>
        <p:spPr/>
        <p:txBody>
          <a:bodyPr/>
          <a:lstStyle/>
          <a:p>
            <a:endParaRPr lang="en-US" dirty="0"/>
          </a:p>
          <a:p>
            <a:r>
              <a:rPr lang="en-US" dirty="0"/>
              <a:t>The facilitator will switch to a software (</a:t>
            </a:r>
            <a:r>
              <a:rPr lang="en-US" dirty="0" err="1"/>
              <a:t>PollEv</a:t>
            </a:r>
            <a:r>
              <a:rPr lang="en-US" dirty="0"/>
              <a:t> for </a:t>
            </a:r>
            <a:r>
              <a:rPr lang="en-US" dirty="0" err="1"/>
              <a:t>TalentED</a:t>
            </a:r>
            <a:r>
              <a:rPr lang="en-US" dirty="0"/>
              <a:t> YYC – see checklist document for log-in info) for participants to use their mobile device to answer this question and see the answers of the group.</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This question is simply</a:t>
            </a:r>
            <a:r>
              <a:rPr lang="en-US" b="1" i="1" dirty="0"/>
              <a:t>: “</a:t>
            </a:r>
            <a:r>
              <a:rPr lang="en-CA" sz="1200" dirty="0">
                <a:solidFill>
                  <a:srgbClr val="FFFFFF"/>
                </a:solidFill>
                <a:latin typeface="Franklin Gothic Medium"/>
              </a:rPr>
              <a:t>As an upcoming professional, why do you think people want to network with you?</a:t>
            </a:r>
            <a:r>
              <a:rPr kumimoji="0" lang="en-US" sz="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dirty="0"/>
              <a:t>so thinking of why the people in industry are showing up to meet students.</a:t>
            </a:r>
            <a:br>
              <a:rPr lang="en-US" dirty="0"/>
            </a:br>
            <a:endParaRPr lang="en-US" b="1" dirty="0"/>
          </a:p>
          <a:p>
            <a:r>
              <a:rPr lang="en-US" b="1" dirty="0"/>
              <a:t>Observe and discuss.</a:t>
            </a:r>
            <a:endParaRPr lang="en-US" dirty="0"/>
          </a:p>
        </p:txBody>
      </p:sp>
      <p:sp>
        <p:nvSpPr>
          <p:cNvPr id="4" name="Slide Number Placeholder 3">
            <a:extLst>
              <a:ext uri="{FF2B5EF4-FFF2-40B4-BE49-F238E27FC236}">
                <a16:creationId xmlns:a16="http://schemas.microsoft.com/office/drawing/2014/main" id="{A5E489E9-1FAA-9E8A-4E17-318B2220E16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361962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9326A-9FE7-4BA2-6A5F-2AC8323991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48239A2-2608-352E-96BF-5F054D01ED6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5F6EBF5-68D9-9F36-432A-AB47C299B9BB}"/>
              </a:ext>
            </a:extLst>
          </p:cNvPr>
          <p:cNvSpPr>
            <a:spLocks noGrp="1"/>
          </p:cNvSpPr>
          <p:nvPr>
            <p:ph type="body" idx="1"/>
          </p:nvPr>
        </p:nvSpPr>
        <p:spPr/>
        <p:txBody>
          <a:bodyPr/>
          <a:lstStyle/>
          <a:p>
            <a:endParaRPr lang="en-US" dirty="0"/>
          </a:p>
          <a:p>
            <a:endParaRPr lang="en-US" sz="1200" kern="1200" dirty="0">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3069BAAB-EDEE-37B9-FA91-86EA9D728350}"/>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72779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D93A3A-0F97-F939-311D-5D9C3395789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2BACDC-1054-0E53-F168-DDA8994D9F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40B4A44-5E6B-E805-6F72-FA3F647A5566}"/>
              </a:ext>
            </a:extLst>
          </p:cNvPr>
          <p:cNvSpPr>
            <a:spLocks noGrp="1"/>
          </p:cNvSpPr>
          <p:nvPr>
            <p:ph type="body" idx="1"/>
          </p:nvPr>
        </p:nvSpPr>
        <p:spPr/>
        <p:txBody>
          <a:bodyPr/>
          <a:lstStyle/>
          <a:p>
            <a:r>
              <a:rPr lang="en-US" dirty="0"/>
              <a:t>This is a high-level plan for what they are looking to achieve by networking. If today’s session includes networking it is entirely okay for it to be “practice” </a:t>
            </a:r>
          </a:p>
        </p:txBody>
      </p:sp>
      <p:sp>
        <p:nvSpPr>
          <p:cNvPr id="4" name="Slide Number Placeholder 3">
            <a:extLst>
              <a:ext uri="{FF2B5EF4-FFF2-40B4-BE49-F238E27FC236}">
                <a16:creationId xmlns:a16="http://schemas.microsoft.com/office/drawing/2014/main" id="{211B0CF6-86FA-57A7-F88C-475ABE2CE9C4}"/>
              </a:ext>
            </a:extLst>
          </p:cNvPr>
          <p:cNvSpPr>
            <a:spLocks noGrp="1"/>
          </p:cNvSpPr>
          <p:nvPr>
            <p:ph type="sldNum" sz="quarter" idx="5"/>
          </p:nvPr>
        </p:nvSpPr>
        <p:spPr/>
        <p:txBody>
          <a:bodyPr/>
          <a:lstStyle/>
          <a:p>
            <a:fld id="{4B9E5D78-8087-9C4A-BB68-D5E6387D1F5A}" type="slidenum">
              <a:rPr lang="en-US" smtClean="0"/>
              <a:t>7</a:t>
            </a:fld>
            <a:endParaRPr lang="en-US"/>
          </a:p>
        </p:txBody>
      </p:sp>
    </p:spTree>
    <p:extLst>
      <p:ext uri="{BB962C8B-B14F-4D97-AF65-F5344CB8AC3E}">
        <p14:creationId xmlns:p14="http://schemas.microsoft.com/office/powerpoint/2010/main" val="30140002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204B9E-60A9-31BD-0AC3-1DE46599CD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EBFB741-02D7-5DDA-F556-B074DD6FDA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68B49C1-4ECD-BA6C-C6F4-64BB5E798373}"/>
              </a:ext>
            </a:extLst>
          </p:cNvPr>
          <p:cNvSpPr>
            <a:spLocks noGrp="1"/>
          </p:cNvSpPr>
          <p:nvPr>
            <p:ph type="body" idx="1"/>
          </p:nvPr>
        </p:nvSpPr>
        <p:spPr/>
        <p:txBody>
          <a:bodyPr/>
          <a:lstStyle/>
          <a:p>
            <a:r>
              <a:rPr lang="en-US" dirty="0"/>
              <a:t>Original Article and Source: https://www.forbes.com/sites/forbesbusinesscouncil/2022/05/04/why-dressing-like-a-professional-still-matters/?sh=7905370c2729</a:t>
            </a:r>
            <a:br>
              <a:rPr lang="en-US" dirty="0"/>
            </a:br>
            <a:br>
              <a:rPr lang="en-US" dirty="0"/>
            </a:br>
            <a:r>
              <a:rPr lang="en-US" dirty="0"/>
              <a:t>This slide is talking about the importance of dressing professionally for networking. While yes, it can be subjective to the audience, the general rule of thumb still holds. </a:t>
            </a:r>
            <a:br>
              <a:rPr lang="en-US" dirty="0"/>
            </a:br>
            <a:br>
              <a:rPr lang="en-US" dirty="0"/>
            </a:br>
            <a:r>
              <a:rPr lang="en-US" dirty="0"/>
              <a:t>Students may ask what “dressing professional” looks like for different contexts, and you can always direct them to recent articles as sometimes professional fashion trends change. (Ex. neck ties used to be super common and now they aren’t).</a:t>
            </a:r>
          </a:p>
        </p:txBody>
      </p:sp>
      <p:sp>
        <p:nvSpPr>
          <p:cNvPr id="4" name="Slide Number Placeholder 3">
            <a:extLst>
              <a:ext uri="{FF2B5EF4-FFF2-40B4-BE49-F238E27FC236}">
                <a16:creationId xmlns:a16="http://schemas.microsoft.com/office/drawing/2014/main" id="{32B9EBF1-4836-9751-8670-85991171349D}"/>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BCDB4A-02FD-40C3-ABC3-CF97ADDE8E7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755129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8014F-2617-5F3B-A1B8-95C24B1AE3C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03ED0CD-D88E-7263-3D9D-32FAB0D57CD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30CC2C5-B187-19B9-624C-B9957E0259D6}"/>
              </a:ext>
            </a:extLst>
          </p:cNvPr>
          <p:cNvSpPr>
            <a:spLocks noGrp="1"/>
          </p:cNvSpPr>
          <p:nvPr>
            <p:ph type="body" idx="1"/>
          </p:nvPr>
        </p:nvSpPr>
        <p:spPr/>
        <p:txBody>
          <a:bodyPr/>
          <a:lstStyle/>
          <a:p>
            <a:r>
              <a:rPr lang="en-US" dirty="0"/>
              <a:t>Source: https://www.careerbuilder.com/advice/blog/7-networking-tips-for-young-professionals</a:t>
            </a:r>
            <a:br>
              <a:rPr lang="en-US" dirty="0"/>
            </a:br>
            <a:br>
              <a:rPr lang="en-US" dirty="0"/>
            </a:br>
            <a:r>
              <a:rPr lang="en-US" dirty="0"/>
              <a:t>This slide is to provide a quick formula for creating an elevator pitch, feel free to speak towards the “why” or “what” an elevator pitch is. There will be an activity later on. </a:t>
            </a:r>
          </a:p>
        </p:txBody>
      </p:sp>
      <p:sp>
        <p:nvSpPr>
          <p:cNvPr id="4" name="Slide Number Placeholder 3">
            <a:extLst>
              <a:ext uri="{FF2B5EF4-FFF2-40B4-BE49-F238E27FC236}">
                <a16:creationId xmlns:a16="http://schemas.microsoft.com/office/drawing/2014/main" id="{B93D1543-8147-CE76-E3B7-7D67849E4E5D}"/>
              </a:ext>
            </a:extLst>
          </p:cNvPr>
          <p:cNvSpPr>
            <a:spLocks noGrp="1"/>
          </p:cNvSpPr>
          <p:nvPr>
            <p:ph type="sldNum" sz="quarter" idx="5"/>
          </p:nvPr>
        </p:nvSpPr>
        <p:spPr/>
        <p:txBody>
          <a:bodyPr/>
          <a:lstStyle/>
          <a:p>
            <a:fld id="{4B9E5D78-8087-9C4A-BB68-D5E6387D1F5A}" type="slidenum">
              <a:rPr lang="en-US" smtClean="0"/>
              <a:t>9</a:t>
            </a:fld>
            <a:endParaRPr lang="en-US"/>
          </a:p>
        </p:txBody>
      </p:sp>
    </p:spTree>
    <p:extLst>
      <p:ext uri="{BB962C8B-B14F-4D97-AF65-F5344CB8AC3E}">
        <p14:creationId xmlns:p14="http://schemas.microsoft.com/office/powerpoint/2010/main" val="4130756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6.tiff"/><Relationship Id="rId11" Type="http://schemas.openxmlformats.org/officeDocument/2006/relationships/image" Target="../media/image11.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15.png"/><Relationship Id="rId7" Type="http://schemas.openxmlformats.org/officeDocument/2006/relationships/image" Target="../media/image8.png"/><Relationship Id="rId12" Type="http://schemas.openxmlformats.org/officeDocument/2006/relationships/image" Target="../media/image13.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7.png"/><Relationship Id="rId11" Type="http://schemas.openxmlformats.org/officeDocument/2006/relationships/image" Target="../media/image12.jpeg"/><Relationship Id="rId5" Type="http://schemas.openxmlformats.org/officeDocument/2006/relationships/image" Target="../media/image6.tiff"/><Relationship Id="rId10" Type="http://schemas.openxmlformats.org/officeDocument/2006/relationships/image" Target="../media/image11.jpeg"/><Relationship Id="rId4" Type="http://schemas.openxmlformats.org/officeDocument/2006/relationships/image" Target="../media/image16.png"/><Relationship Id="rId9"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555297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928079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852247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189526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7934272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1721714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689511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02/20/2024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1343826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02/20/2024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85477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02/20/2024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1937847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2276840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9291685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96883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40950620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0778160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Last Slide">
    <p:bg>
      <p:bgPr>
        <a:solidFill>
          <a:schemeClr val="tx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9FC157D-98AF-AE02-BEDE-E5727E122264}"/>
              </a:ext>
            </a:extLst>
          </p:cNvPr>
          <p:cNvSpPr/>
          <p:nvPr userDrawn="1"/>
        </p:nvSpPr>
        <p:spPr>
          <a:xfrm>
            <a:off x="-101600" y="5991326"/>
            <a:ext cx="13032509" cy="1102203"/>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076" name="Picture 4" descr="A picture containing graphics, art&#10;&#10;Description automatically generated">
            <a:extLst>
              <a:ext uri="{FF2B5EF4-FFF2-40B4-BE49-F238E27FC236}">
                <a16:creationId xmlns:a16="http://schemas.microsoft.com/office/drawing/2014/main" id="{C95325BD-FB2B-C2F4-879C-0C12344D5E14}"/>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2012806"/>
            <a:ext cx="6715125" cy="378142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DEEC674D-05D2-0D36-F95F-E08BEC31EFBF}"/>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644986" y="408997"/>
            <a:ext cx="5229185" cy="725055"/>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a:extLst>
              <a:ext uri="{FF2B5EF4-FFF2-40B4-BE49-F238E27FC236}">
                <a16:creationId xmlns:a16="http://schemas.microsoft.com/office/drawing/2014/main" id="{F28BBA9F-E140-3C60-9744-F1C74D911949}"/>
              </a:ext>
            </a:extLst>
          </p:cNvPr>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4998172" y="0"/>
            <a:ext cx="1533525" cy="15430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A logo with blue lines and a white background&#10;&#10;Description automatically generated">
            <a:extLst>
              <a:ext uri="{FF2B5EF4-FFF2-40B4-BE49-F238E27FC236}">
                <a16:creationId xmlns:a16="http://schemas.microsoft.com/office/drawing/2014/main" id="{A251A78A-CF94-34B9-6FD1-53F6A74565FC}"/>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3538461" y="6055979"/>
            <a:ext cx="1534418" cy="805840"/>
          </a:xfrm>
          <a:prstGeom prst="rect">
            <a:avLst/>
          </a:prstGeom>
        </p:spPr>
      </p:pic>
      <p:pic>
        <p:nvPicPr>
          <p:cNvPr id="9" name="Picture 8" descr="A black and white logo&#10;&#10;Description automatically generated">
            <a:extLst>
              <a:ext uri="{FF2B5EF4-FFF2-40B4-BE49-F238E27FC236}">
                <a16:creationId xmlns:a16="http://schemas.microsoft.com/office/drawing/2014/main" id="{FD6D15F4-42D2-E3B0-DF0B-9F03DDA8D6BD}"/>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264788" y="6261523"/>
            <a:ext cx="1263053" cy="375766"/>
          </a:xfrm>
          <a:prstGeom prst="rect">
            <a:avLst/>
          </a:prstGeom>
        </p:spPr>
      </p:pic>
      <p:pic>
        <p:nvPicPr>
          <p:cNvPr id="10" name="Picture 9" descr="A black background with red text&#10;&#10;Description automatically generated">
            <a:extLst>
              <a:ext uri="{FF2B5EF4-FFF2-40B4-BE49-F238E27FC236}">
                <a16:creationId xmlns:a16="http://schemas.microsoft.com/office/drawing/2014/main" id="{C938DB48-14F9-9300-A835-5595DCA08B61}"/>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645295" y="6231421"/>
            <a:ext cx="801347" cy="528170"/>
          </a:xfrm>
          <a:prstGeom prst="rect">
            <a:avLst/>
          </a:prstGeom>
        </p:spPr>
      </p:pic>
      <p:pic>
        <p:nvPicPr>
          <p:cNvPr id="11" name="Picture 10" descr="A close-up of a logo&#10;&#10;Description automatically generated">
            <a:extLst>
              <a:ext uri="{FF2B5EF4-FFF2-40B4-BE49-F238E27FC236}">
                <a16:creationId xmlns:a16="http://schemas.microsoft.com/office/drawing/2014/main" id="{A1BEE5FC-868F-F427-27A1-31FE10AA1D60}"/>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564413" y="6276554"/>
            <a:ext cx="1058621" cy="406917"/>
          </a:xfrm>
          <a:prstGeom prst="rect">
            <a:avLst/>
          </a:prstGeom>
        </p:spPr>
      </p:pic>
      <p:pic>
        <p:nvPicPr>
          <p:cNvPr id="12" name="Picture 11" descr="A black background with orange letters&#10;&#10;Description automatically generated">
            <a:extLst>
              <a:ext uri="{FF2B5EF4-FFF2-40B4-BE49-F238E27FC236}">
                <a16:creationId xmlns:a16="http://schemas.microsoft.com/office/drawing/2014/main" id="{633ED751-1477-175C-E06D-D47F65242A80}"/>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4889595" y="6271313"/>
            <a:ext cx="1137514" cy="406917"/>
          </a:xfrm>
          <a:prstGeom prst="rect">
            <a:avLst/>
          </a:prstGeom>
        </p:spPr>
      </p:pic>
      <p:pic>
        <p:nvPicPr>
          <p:cNvPr id="13" name="Picture 12" descr="A black background with red letters&#10;&#10;Description automatically generated">
            <a:extLst>
              <a:ext uri="{FF2B5EF4-FFF2-40B4-BE49-F238E27FC236}">
                <a16:creationId xmlns:a16="http://schemas.microsoft.com/office/drawing/2014/main" id="{2841094A-FFC6-44B6-4339-91801410E6BF}"/>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6245510" y="6329393"/>
            <a:ext cx="1305100" cy="311893"/>
          </a:xfrm>
          <a:prstGeom prst="rect">
            <a:avLst/>
          </a:prstGeom>
        </p:spPr>
      </p:pic>
      <p:pic>
        <p:nvPicPr>
          <p:cNvPr id="14" name="Picture 13">
            <a:extLst>
              <a:ext uri="{FF2B5EF4-FFF2-40B4-BE49-F238E27FC236}">
                <a16:creationId xmlns:a16="http://schemas.microsoft.com/office/drawing/2014/main" id="{D6E9C857-F952-C4D3-36FE-42C00484A4CE}"/>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7691127" y="6063996"/>
            <a:ext cx="992219" cy="652384"/>
          </a:xfrm>
          <a:prstGeom prst="rect">
            <a:avLst/>
          </a:prstGeom>
        </p:spPr>
      </p:pic>
      <p:pic>
        <p:nvPicPr>
          <p:cNvPr id="15" name="Picture 14" descr="A logo of a university&#10;&#10;Description automatically generated">
            <a:extLst>
              <a:ext uri="{FF2B5EF4-FFF2-40B4-BE49-F238E27FC236}">
                <a16:creationId xmlns:a16="http://schemas.microsoft.com/office/drawing/2014/main" id="{9DF3F342-E98A-A411-B581-8594182BCC10}"/>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9600212" y="6109369"/>
            <a:ext cx="1104670" cy="579209"/>
          </a:xfrm>
          <a:prstGeom prst="rect">
            <a:avLst/>
          </a:prstGeom>
        </p:spPr>
      </p:pic>
      <p:pic>
        <p:nvPicPr>
          <p:cNvPr id="16" name="Picture 15" descr="A logo with colorful ribbons&#10;&#10;Description automatically generated">
            <a:extLst>
              <a:ext uri="{FF2B5EF4-FFF2-40B4-BE49-F238E27FC236}">
                <a16:creationId xmlns:a16="http://schemas.microsoft.com/office/drawing/2014/main" id="{B0069336-014B-3EBE-E341-CE139B83FCA1}"/>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8904480" y="6065215"/>
            <a:ext cx="448969" cy="652384"/>
          </a:xfrm>
          <a:prstGeom prst="rect">
            <a:avLst/>
          </a:prstGeom>
        </p:spPr>
      </p:pic>
      <p:pic>
        <p:nvPicPr>
          <p:cNvPr id="17" name="Picture 16" descr="A black background with white text&#10;&#10;Description automatically generated">
            <a:extLst>
              <a:ext uri="{FF2B5EF4-FFF2-40B4-BE49-F238E27FC236}">
                <a16:creationId xmlns:a16="http://schemas.microsoft.com/office/drawing/2014/main" id="{88994C74-49F7-C792-61AC-5B29A18C5D11}"/>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0732590" y="6279995"/>
            <a:ext cx="1262794" cy="395762"/>
          </a:xfrm>
          <a:prstGeom prst="rect">
            <a:avLst/>
          </a:prstGeom>
        </p:spPr>
      </p:pic>
    </p:spTree>
    <p:extLst>
      <p:ext uri="{BB962C8B-B14F-4D97-AF65-F5344CB8AC3E}">
        <p14:creationId xmlns:p14="http://schemas.microsoft.com/office/powerpoint/2010/main" val="761948573"/>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Left Page w/ logos">
    <p:bg>
      <p:bgRef idx="1002">
        <a:schemeClr val="bg2"/>
      </p:bgRef>
    </p:bg>
    <p:spTree>
      <p:nvGrpSpPr>
        <p:cNvPr id="1" name=""/>
        <p:cNvGrpSpPr/>
        <p:nvPr/>
      </p:nvGrpSpPr>
      <p:grpSpPr>
        <a:xfrm>
          <a:off x="0" y="0"/>
          <a:ext cx="0" cy="0"/>
          <a:chOff x="0" y="0"/>
          <a:chExt cx="0" cy="0"/>
        </a:xfrm>
      </p:grpSpPr>
      <p:pic>
        <p:nvPicPr>
          <p:cNvPr id="25" name="Picture 24" descr="A logo with blue lines and a white background&#10;&#10;Description automatically generated">
            <a:extLst>
              <a:ext uri="{FF2B5EF4-FFF2-40B4-BE49-F238E27FC236}">
                <a16:creationId xmlns:a16="http://schemas.microsoft.com/office/drawing/2014/main" id="{07BE19F6-208F-494F-8D3D-911526D527E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538461" y="6055979"/>
            <a:ext cx="1534418" cy="805840"/>
          </a:xfrm>
          <a:prstGeom prst="rect">
            <a:avLst/>
          </a:prstGeom>
        </p:spPr>
      </p:pic>
      <p:pic>
        <p:nvPicPr>
          <p:cNvPr id="1029" name="Picture 5" descr="A red triangle on a black background&#10;&#10;Description automatically generated">
            <a:extLst>
              <a:ext uri="{FF2B5EF4-FFF2-40B4-BE49-F238E27FC236}">
                <a16:creationId xmlns:a16="http://schemas.microsoft.com/office/drawing/2014/main" id="{3B4D715F-C958-2ED7-B8E4-F12F7DF7B1C3}"/>
              </a:ext>
            </a:extLst>
          </p:cNvPr>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8904480" y="0"/>
            <a:ext cx="1034521" cy="1023746"/>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A black background with a black square&#10;&#10;Description automatically generated">
            <a:extLst>
              <a:ext uri="{FF2B5EF4-FFF2-40B4-BE49-F238E27FC236}">
                <a16:creationId xmlns:a16="http://schemas.microsoft.com/office/drawing/2014/main" id="{9FBAAADE-F348-C5D0-4A29-A54EF064215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178519" y="227684"/>
            <a:ext cx="1884105" cy="257636"/>
          </a:xfrm>
          <a:prstGeom prst="rect">
            <a:avLst/>
          </a:prstGeom>
        </p:spPr>
      </p:pic>
      <p:sp>
        <p:nvSpPr>
          <p:cNvPr id="17" name="Rectangle 16">
            <a:extLst>
              <a:ext uri="{FF2B5EF4-FFF2-40B4-BE49-F238E27FC236}">
                <a16:creationId xmlns:a16="http://schemas.microsoft.com/office/drawing/2014/main" id="{F7A6E0C4-1539-D6D4-8D8D-7E7A0D88BE26}"/>
              </a:ext>
            </a:extLst>
          </p:cNvPr>
          <p:cNvSpPr/>
          <p:nvPr userDrawn="1"/>
        </p:nvSpPr>
        <p:spPr>
          <a:xfrm>
            <a:off x="0" y="1470966"/>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9" name="Picture 18" descr="A black and white logo&#10;&#10;Description automatically generated">
            <a:extLst>
              <a:ext uri="{FF2B5EF4-FFF2-40B4-BE49-F238E27FC236}">
                <a16:creationId xmlns:a16="http://schemas.microsoft.com/office/drawing/2014/main" id="{24FC5331-313C-048F-24C4-776E54D650DA}"/>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264788" y="6261523"/>
            <a:ext cx="1263053" cy="375766"/>
          </a:xfrm>
          <a:prstGeom prst="rect">
            <a:avLst/>
          </a:prstGeom>
        </p:spPr>
      </p:pic>
      <p:pic>
        <p:nvPicPr>
          <p:cNvPr id="21" name="Picture 20" descr="A black background with red text&#10;&#10;Description automatically generated">
            <a:extLst>
              <a:ext uri="{FF2B5EF4-FFF2-40B4-BE49-F238E27FC236}">
                <a16:creationId xmlns:a16="http://schemas.microsoft.com/office/drawing/2014/main" id="{DD9ED4B8-6B75-F1B0-13E4-71D91D17BBE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645295" y="6231421"/>
            <a:ext cx="801347" cy="528170"/>
          </a:xfrm>
          <a:prstGeom prst="rect">
            <a:avLst/>
          </a:prstGeom>
        </p:spPr>
      </p:pic>
      <p:pic>
        <p:nvPicPr>
          <p:cNvPr id="23" name="Picture 22" descr="A close-up of a logo&#10;&#10;Description automatically generated">
            <a:extLst>
              <a:ext uri="{FF2B5EF4-FFF2-40B4-BE49-F238E27FC236}">
                <a16:creationId xmlns:a16="http://schemas.microsoft.com/office/drawing/2014/main" id="{B338D770-D91E-8434-BA5B-12A90AC64DC3}"/>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564413" y="6276554"/>
            <a:ext cx="1058621" cy="406917"/>
          </a:xfrm>
          <a:prstGeom prst="rect">
            <a:avLst/>
          </a:prstGeom>
        </p:spPr>
      </p:pic>
      <p:pic>
        <p:nvPicPr>
          <p:cNvPr id="27" name="Picture 26" descr="A black background with orange letters&#10;&#10;Description automatically generated">
            <a:extLst>
              <a:ext uri="{FF2B5EF4-FFF2-40B4-BE49-F238E27FC236}">
                <a16:creationId xmlns:a16="http://schemas.microsoft.com/office/drawing/2014/main" id="{45972811-15D2-CE69-F3F5-EA4DE5A3DDD7}"/>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4889595" y="6271313"/>
            <a:ext cx="1137514" cy="406917"/>
          </a:xfrm>
          <a:prstGeom prst="rect">
            <a:avLst/>
          </a:prstGeom>
        </p:spPr>
      </p:pic>
      <p:pic>
        <p:nvPicPr>
          <p:cNvPr id="29" name="Picture 28" descr="A black background with red letters&#10;&#10;Description automatically generated">
            <a:extLst>
              <a:ext uri="{FF2B5EF4-FFF2-40B4-BE49-F238E27FC236}">
                <a16:creationId xmlns:a16="http://schemas.microsoft.com/office/drawing/2014/main" id="{7EFB6EF0-9B85-9194-B94A-D34571973703}"/>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6245510" y="6329393"/>
            <a:ext cx="1305100" cy="311893"/>
          </a:xfrm>
          <a:prstGeom prst="rect">
            <a:avLst/>
          </a:prstGeom>
        </p:spPr>
      </p:pic>
      <p:pic>
        <p:nvPicPr>
          <p:cNvPr id="31" name="Picture 30">
            <a:extLst>
              <a:ext uri="{FF2B5EF4-FFF2-40B4-BE49-F238E27FC236}">
                <a16:creationId xmlns:a16="http://schemas.microsoft.com/office/drawing/2014/main" id="{D88F7714-1638-3AD5-3E66-289353F2F890}"/>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7691127" y="6063996"/>
            <a:ext cx="992219" cy="652384"/>
          </a:xfrm>
          <a:prstGeom prst="rect">
            <a:avLst/>
          </a:prstGeom>
        </p:spPr>
      </p:pic>
      <p:pic>
        <p:nvPicPr>
          <p:cNvPr id="33" name="Picture 32" descr="A logo of a university&#10;&#10;Description automatically generated">
            <a:extLst>
              <a:ext uri="{FF2B5EF4-FFF2-40B4-BE49-F238E27FC236}">
                <a16:creationId xmlns:a16="http://schemas.microsoft.com/office/drawing/2014/main" id="{31B6517A-063A-49B8-9F9D-F5EFB7A3F310}"/>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9600212" y="6109369"/>
            <a:ext cx="1104670" cy="579209"/>
          </a:xfrm>
          <a:prstGeom prst="rect">
            <a:avLst/>
          </a:prstGeom>
        </p:spPr>
      </p:pic>
      <p:pic>
        <p:nvPicPr>
          <p:cNvPr id="35" name="Picture 34" descr="A logo with colorful ribbons&#10;&#10;Description automatically generated">
            <a:extLst>
              <a:ext uri="{FF2B5EF4-FFF2-40B4-BE49-F238E27FC236}">
                <a16:creationId xmlns:a16="http://schemas.microsoft.com/office/drawing/2014/main" id="{A37B9CD9-9120-704E-32F9-9E887CC98BB6}"/>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8904480" y="6055979"/>
            <a:ext cx="448969" cy="652384"/>
          </a:xfrm>
          <a:prstGeom prst="rect">
            <a:avLst/>
          </a:prstGeom>
        </p:spPr>
      </p:pic>
      <p:pic>
        <p:nvPicPr>
          <p:cNvPr id="37" name="Picture 36" descr="A black background with white text&#10;&#10;Description automatically generated">
            <a:extLst>
              <a:ext uri="{FF2B5EF4-FFF2-40B4-BE49-F238E27FC236}">
                <a16:creationId xmlns:a16="http://schemas.microsoft.com/office/drawing/2014/main" id="{5712F206-0EEB-869D-D0B8-EC0792DB62B6}"/>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0732590" y="6279995"/>
            <a:ext cx="1262794" cy="395762"/>
          </a:xfrm>
          <a:prstGeom prst="rect">
            <a:avLst/>
          </a:prstGeom>
        </p:spPr>
      </p:pic>
    </p:spTree>
    <p:extLst>
      <p:ext uri="{BB962C8B-B14F-4D97-AF65-F5344CB8AC3E}">
        <p14:creationId xmlns:p14="http://schemas.microsoft.com/office/powerpoint/2010/main" val="298247695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dirty="0"/>
              <a:t>02/20/2024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6026103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717139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dirty="0"/>
              <a:t>02/20/2024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307425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02/20/2024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94925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02/20/2024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4548200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3520563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dirty="0"/>
              <a:t>02/20/2024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1821064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02/20/2024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26879767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02/20/2024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a:p>
        </p:txBody>
      </p:sp>
    </p:spTree>
    <p:extLst>
      <p:ext uri="{BB962C8B-B14F-4D97-AF65-F5344CB8AC3E}">
        <p14:creationId xmlns:p14="http://schemas.microsoft.com/office/powerpoint/2010/main" val="38743404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0.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9.png"/><Relationship Id="rId1" Type="http://schemas.openxmlformats.org/officeDocument/2006/relationships/slideLayout" Target="../slideLayouts/slideLayout13.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27.png"/><Relationship Id="rId4" Type="http://schemas.openxmlformats.org/officeDocument/2006/relationships/image" Target="../media/image26.png"/></Relationships>
</file>

<file path=ppt/slides/_rels/slide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31.png"/></Relationships>
</file>

<file path=ppt/slides/_rels/slide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33.png"/></Relationships>
</file>

<file path=ppt/slides/_rels/slide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6" descr="A picture containing graphics, art&#10;&#10;Description automatically generated">
            <a:extLst>
              <a:ext uri="{FF2B5EF4-FFF2-40B4-BE49-F238E27FC236}">
                <a16:creationId xmlns:a16="http://schemas.microsoft.com/office/drawing/2014/main" id="{433B44EA-3901-16E5-B4E7-8ACDA0AFDC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116139"/>
            <a:ext cx="12192000" cy="6858000"/>
          </a:xfrm>
          <a:prstGeom prst="rect">
            <a:avLst/>
          </a:prstGeom>
        </p:spPr>
      </p:pic>
      <p:sp>
        <p:nvSpPr>
          <p:cNvPr id="2" name="Title 1">
            <a:extLst>
              <a:ext uri="{FF2B5EF4-FFF2-40B4-BE49-F238E27FC236}">
                <a16:creationId xmlns:a16="http://schemas.microsoft.com/office/drawing/2014/main" id="{C236C0F9-88AE-0102-D93F-2025E1782514}"/>
              </a:ext>
            </a:extLst>
          </p:cNvPr>
          <p:cNvSpPr>
            <a:spLocks noGrp="1"/>
          </p:cNvSpPr>
          <p:nvPr>
            <p:ph type="title"/>
          </p:nvPr>
        </p:nvSpPr>
        <p:spPr>
          <a:xfrm>
            <a:off x="866775" y="1565275"/>
            <a:ext cx="10515600" cy="1325563"/>
          </a:xfrm>
        </p:spPr>
        <p:txBody>
          <a:bodyPr/>
          <a:lstStyle/>
          <a:p>
            <a:r>
              <a:rPr lang="en-US">
                <a:cs typeface="Calibri Light"/>
              </a:rPr>
              <a:t>Power</a:t>
            </a:r>
            <a:endParaRPr lang="en-US"/>
          </a:p>
        </p:txBody>
      </p:sp>
      <p:sp>
        <p:nvSpPr>
          <p:cNvPr id="4" name="Title 4">
            <a:extLst>
              <a:ext uri="{FF2B5EF4-FFF2-40B4-BE49-F238E27FC236}">
                <a16:creationId xmlns:a16="http://schemas.microsoft.com/office/drawing/2014/main" id="{A430B034-60A6-DF2F-B087-7A4BC7D7FB51}"/>
              </a:ext>
            </a:extLst>
          </p:cNvPr>
          <p:cNvSpPr>
            <a:spLocks noGrp="1"/>
          </p:cNvSpPr>
          <p:nvPr/>
        </p:nvSpPr>
        <p:spPr>
          <a:xfrm>
            <a:off x="809624" y="2613826"/>
            <a:ext cx="7990343" cy="1620078"/>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r>
              <a:rPr lang="en-US" dirty="0">
                <a:solidFill>
                  <a:srgbClr val="A6141C"/>
                </a:solidFill>
                <a:latin typeface="Franklin Gothic Demi Cond"/>
              </a:rPr>
              <a:t>Helping you navigate</a:t>
            </a:r>
            <a:r>
              <a:rPr lang="en-US" dirty="0">
                <a:solidFill>
                  <a:srgbClr val="ED1C29"/>
                </a:solidFill>
                <a:latin typeface="Franklin Gothic Demi Cond"/>
              </a:rPr>
              <a:t> </a:t>
            </a:r>
            <a:br>
              <a:rPr lang="en-US" dirty="0">
                <a:latin typeface="Franklin Gothic Demi Cond"/>
              </a:rPr>
            </a:br>
            <a:r>
              <a:rPr lang="en-US" dirty="0">
                <a:solidFill>
                  <a:srgbClr val="ED1C29"/>
                </a:solidFill>
                <a:latin typeface="Franklin Gothic Demi Cond"/>
              </a:rPr>
              <a:t>Professional Networking</a:t>
            </a:r>
          </a:p>
        </p:txBody>
      </p:sp>
      <p:pic>
        <p:nvPicPr>
          <p:cNvPr id="5" name="Picture 5">
            <a:extLst>
              <a:ext uri="{FF2B5EF4-FFF2-40B4-BE49-F238E27FC236}">
                <a16:creationId xmlns:a16="http://schemas.microsoft.com/office/drawing/2014/main" id="{B4011469-B609-3931-E31B-E50435FB734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9625" y="669695"/>
            <a:ext cx="10696575" cy="1480010"/>
          </a:xfrm>
          <a:prstGeom prst="rect">
            <a:avLst/>
          </a:prstGeom>
        </p:spPr>
      </p:pic>
      <p:pic>
        <p:nvPicPr>
          <p:cNvPr id="7" name="Picture 7">
            <a:extLst>
              <a:ext uri="{FF2B5EF4-FFF2-40B4-BE49-F238E27FC236}">
                <a16:creationId xmlns:a16="http://schemas.microsoft.com/office/drawing/2014/main" id="{F69BFB9B-5C86-DA7B-61AB-7327C704765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1440000">
            <a:off x="8805595" y="3456384"/>
            <a:ext cx="2573631" cy="2565418"/>
          </a:xfrm>
          <a:prstGeom prst="rect">
            <a:avLst/>
          </a:prstGeom>
        </p:spPr>
      </p:pic>
      <p:sp>
        <p:nvSpPr>
          <p:cNvPr id="3" name="TextBox 2">
            <a:extLst>
              <a:ext uri="{FF2B5EF4-FFF2-40B4-BE49-F238E27FC236}">
                <a16:creationId xmlns:a16="http://schemas.microsoft.com/office/drawing/2014/main" id="{0242FE3E-9379-B37E-14A6-4039472F45A8}"/>
              </a:ext>
            </a:extLst>
          </p:cNvPr>
          <p:cNvSpPr txBox="1"/>
          <p:nvPr/>
        </p:nvSpPr>
        <p:spPr>
          <a:xfrm>
            <a:off x="10446925" y="6514629"/>
            <a:ext cx="16510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endParaRPr lang="en-US" sz="1200">
              <a:solidFill>
                <a:schemeClr val="bg1"/>
              </a:solidFill>
              <a:latin typeface="Verdana"/>
              <a:ea typeface="Verdana"/>
              <a:cs typeface="Calibri"/>
            </a:endParaRPr>
          </a:p>
        </p:txBody>
      </p:sp>
    </p:spTree>
    <p:extLst>
      <p:ext uri="{BB962C8B-B14F-4D97-AF65-F5344CB8AC3E}">
        <p14:creationId xmlns:p14="http://schemas.microsoft.com/office/powerpoint/2010/main" val="1886209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66903F-49D9-4248-46CE-CD0178AEA558}"/>
            </a:ext>
          </a:extLst>
        </p:cNvPr>
        <p:cNvGrpSpPr/>
        <p:nvPr/>
      </p:nvGrpSpPr>
      <p:grpSpPr>
        <a:xfrm>
          <a:off x="0" y="0"/>
          <a:ext cx="0" cy="0"/>
          <a:chOff x="0" y="0"/>
          <a:chExt cx="0" cy="0"/>
        </a:xfrm>
      </p:grpSpPr>
      <p:pic>
        <p:nvPicPr>
          <p:cNvPr id="10" name="Picture 9" descr="A person using a tablet&#10;&#10;Description automatically generated">
            <a:extLst>
              <a:ext uri="{FF2B5EF4-FFF2-40B4-BE49-F238E27FC236}">
                <a16:creationId xmlns:a16="http://schemas.microsoft.com/office/drawing/2014/main" id="{3C619915-52EC-5F4C-9C1A-B9A8DC77598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7" y="0"/>
            <a:ext cx="4971473" cy="6144768"/>
          </a:xfrm>
          <a:prstGeom prst="rect">
            <a:avLst/>
          </a:prstGeom>
        </p:spPr>
      </p:pic>
      <p:sp>
        <p:nvSpPr>
          <p:cNvPr id="3" name="TextBox 2">
            <a:extLst>
              <a:ext uri="{FF2B5EF4-FFF2-40B4-BE49-F238E27FC236}">
                <a16:creationId xmlns:a16="http://schemas.microsoft.com/office/drawing/2014/main" id="{EAAD65C3-1106-E7BA-E112-3887AEB063C3}"/>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Elevator Pitch Example </a:t>
            </a:r>
          </a:p>
          <a:p>
            <a:endParaRPr lang="en-US" sz="2800" dirty="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AD6CC5BE-95EB-A3CF-5622-6E677A7A3DA1}"/>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DFAEFCB-7FEF-9D7C-7FD9-70F21372B637}"/>
              </a:ext>
            </a:extLst>
          </p:cNvPr>
          <p:cNvSpPr txBox="1"/>
          <p:nvPr/>
        </p:nvSpPr>
        <p:spPr>
          <a:xfrm>
            <a:off x="154236" y="1854796"/>
            <a:ext cx="6699906" cy="4031873"/>
          </a:xfrm>
          <a:prstGeom prst="rect">
            <a:avLst/>
          </a:prstGeom>
          <a:noFill/>
        </p:spPr>
        <p:txBody>
          <a:bodyPr wrap="square" lIns="91440" tIns="45720" rIns="91440" bIns="45720" anchor="t">
            <a:spAutoFit/>
          </a:bodyPr>
          <a:lstStyle/>
          <a:p>
            <a:pPr algn="ctr"/>
            <a:r>
              <a:rPr lang="en-US" sz="2400" b="0" i="1" dirty="0">
                <a:solidFill>
                  <a:srgbClr val="2D2D2D"/>
                </a:solidFill>
                <a:effectLst/>
              </a:rPr>
              <a:t>”Hi, my name is Jane. It is so nice to meet you! I am a public relations (PR) student specializing in crisis management. I have also recently completed 12 months of professional </a:t>
            </a:r>
            <a:r>
              <a:rPr lang="en-US" sz="2400" i="1" dirty="0">
                <a:solidFill>
                  <a:srgbClr val="2D2D2D"/>
                </a:solidFill>
              </a:rPr>
              <a:t>experience as an intern doing agency work and working with clients in the Tech sector. The PR work your company does is exciting and I would love the opportunity to learn more about what you do. Do you have any advice for a recent grad?”</a:t>
            </a:r>
            <a:br>
              <a:rPr lang="en-US" sz="2400" b="0" i="1" dirty="0">
                <a:solidFill>
                  <a:srgbClr val="2D2D2D"/>
                </a:solidFill>
                <a:effectLst/>
                <a:latin typeface="Noto Sans" panose="020B0502040504020204" pitchFamily="34" charset="0"/>
              </a:rPr>
            </a:br>
            <a:br>
              <a:rPr lang="en-US" sz="2000" b="0" i="1" dirty="0">
                <a:solidFill>
                  <a:srgbClr val="2D2D2D"/>
                </a:solidFill>
                <a:effectLst/>
                <a:latin typeface="Noto Sans" panose="020B0502040504020204" pitchFamily="34" charset="0"/>
              </a:rPr>
            </a:br>
            <a:endParaRPr lang="en-US" sz="2000" dirty="0">
              <a:solidFill>
                <a:srgbClr val="222222"/>
              </a:solidFill>
              <a:latin typeface="Calibri" panose="020F0502020204030204" pitchFamily="34" charset="0"/>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02B2BE28-1E3B-F043-3CCA-968E798EB9C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992872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83342A-02A0-8BEC-A6FC-E918D9610E16}"/>
            </a:ext>
          </a:extLst>
        </p:cNvPr>
        <p:cNvGrpSpPr/>
        <p:nvPr/>
      </p:nvGrpSpPr>
      <p:grpSpPr>
        <a:xfrm>
          <a:off x="0" y="0"/>
          <a:ext cx="0" cy="0"/>
          <a:chOff x="0" y="0"/>
          <a:chExt cx="0" cy="0"/>
        </a:xfrm>
      </p:grpSpPr>
      <p:pic>
        <p:nvPicPr>
          <p:cNvPr id="10" name="Picture 10">
            <a:extLst>
              <a:ext uri="{FF2B5EF4-FFF2-40B4-BE49-F238E27FC236}">
                <a16:creationId xmlns:a16="http://schemas.microsoft.com/office/drawing/2014/main" id="{CEE104C9-F4B8-B67A-643B-F8029E87A12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35" y="-2031"/>
            <a:ext cx="12203513" cy="6070029"/>
          </a:xfrm>
          <a:prstGeom prst="rect">
            <a:avLst/>
          </a:prstGeom>
        </p:spPr>
      </p:pic>
      <p:pic>
        <p:nvPicPr>
          <p:cNvPr id="18" name="Picture 7" descr="A red triangle on a black background&#10;&#10;Description automatically generated">
            <a:extLst>
              <a:ext uri="{FF2B5EF4-FFF2-40B4-BE49-F238E27FC236}">
                <a16:creationId xmlns:a16="http://schemas.microsoft.com/office/drawing/2014/main" id="{F5AA1506-F6F3-E0D9-7DAD-CE66D64B5E1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DAE56673-C0E4-5B22-2FEC-C075EE7D3725}"/>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C3E01703-8518-E95D-4BBD-C76495050053}"/>
              </a:ext>
            </a:extLst>
          </p:cNvPr>
          <p:cNvSpPr txBox="1"/>
          <p:nvPr/>
        </p:nvSpPr>
        <p:spPr>
          <a:xfrm>
            <a:off x="-347573" y="2123095"/>
            <a:ext cx="4698580" cy="21698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4500" b="1" dirty="0">
                <a:solidFill>
                  <a:prstClr val="white"/>
                </a:solidFill>
                <a:effectLst>
                  <a:outerShdw blurRad="38100" dist="38100" dir="2700000" algn="tl">
                    <a:srgbClr val="000000">
                      <a:alpha val="43137"/>
                    </a:srgbClr>
                  </a:outerShdw>
                </a:effectLst>
                <a:latin typeface="Franklin Gothic Medium" panose="020B0603020102020204" pitchFamily="34" charset="0"/>
                <a:cs typeface="Calibri"/>
              </a:rPr>
              <a:t>Time for you to create your own elevator pitch!</a:t>
            </a:r>
            <a:endParaRPr kumimoji="0" lang="en-US" sz="45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Franklin Gothic Medium" panose="020B0603020102020204" pitchFamily="34" charset="0"/>
              <a:ea typeface="+mn-ea"/>
              <a:cs typeface="Calibri"/>
            </a:endParaRPr>
          </a:p>
        </p:txBody>
      </p:sp>
    </p:spTree>
    <p:extLst>
      <p:ext uri="{BB962C8B-B14F-4D97-AF65-F5344CB8AC3E}">
        <p14:creationId xmlns:p14="http://schemas.microsoft.com/office/powerpoint/2010/main" val="35180768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5956D3-8501-BE79-BB37-9231C7B4F39B}"/>
            </a:ext>
          </a:extLst>
        </p:cNvPr>
        <p:cNvGrpSpPr/>
        <p:nvPr/>
      </p:nvGrpSpPr>
      <p:grpSpPr>
        <a:xfrm>
          <a:off x="0" y="0"/>
          <a:ext cx="0" cy="0"/>
          <a:chOff x="0" y="0"/>
          <a:chExt cx="0" cy="0"/>
        </a:xfrm>
      </p:grpSpPr>
      <p:pic>
        <p:nvPicPr>
          <p:cNvPr id="12" name="Picture 11" descr="A person standing next to a person playing a piano&#10;&#10;Description automatically generated">
            <a:extLst>
              <a:ext uri="{FF2B5EF4-FFF2-40B4-BE49-F238E27FC236}">
                <a16:creationId xmlns:a16="http://schemas.microsoft.com/office/drawing/2014/main" id="{1C09B322-062B-E5CE-2971-20CA3B2433A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8" y="0"/>
            <a:ext cx="4986664" cy="6144768"/>
          </a:xfrm>
          <a:prstGeom prst="rect">
            <a:avLst/>
          </a:prstGeom>
        </p:spPr>
      </p:pic>
      <p:sp>
        <p:nvSpPr>
          <p:cNvPr id="8" name="Rectangle 7">
            <a:extLst>
              <a:ext uri="{FF2B5EF4-FFF2-40B4-BE49-F238E27FC236}">
                <a16:creationId xmlns:a16="http://schemas.microsoft.com/office/drawing/2014/main" id="{7F72ABEA-916F-93B9-1374-4BAD3B933BDF}"/>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7" descr="A red triangle on a black background&#10;&#10;Description automatically generated">
            <a:extLst>
              <a:ext uri="{FF2B5EF4-FFF2-40B4-BE49-F238E27FC236}">
                <a16:creationId xmlns:a16="http://schemas.microsoft.com/office/drawing/2014/main" id="{7A7DBD41-A4E2-237C-3D1F-5BEF17052ED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
        <p:nvSpPr>
          <p:cNvPr id="4" name="TextBox 3">
            <a:extLst>
              <a:ext uri="{FF2B5EF4-FFF2-40B4-BE49-F238E27FC236}">
                <a16:creationId xmlns:a16="http://schemas.microsoft.com/office/drawing/2014/main" id="{2CAAE4DC-CAA1-BB50-C2D3-1E9531417C6E}"/>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It’s your turn!</a:t>
            </a:r>
          </a:p>
        </p:txBody>
      </p:sp>
      <p:sp>
        <p:nvSpPr>
          <p:cNvPr id="7" name="TextBox 6">
            <a:extLst>
              <a:ext uri="{FF2B5EF4-FFF2-40B4-BE49-F238E27FC236}">
                <a16:creationId xmlns:a16="http://schemas.microsoft.com/office/drawing/2014/main" id="{68934677-028F-D134-DDDE-EE742CEA9F78}"/>
              </a:ext>
            </a:extLst>
          </p:cNvPr>
          <p:cNvSpPr txBox="1"/>
          <p:nvPr/>
        </p:nvSpPr>
        <p:spPr>
          <a:xfrm>
            <a:off x="99152" y="1506595"/>
            <a:ext cx="6754990" cy="4093428"/>
          </a:xfrm>
          <a:prstGeom prst="rect">
            <a:avLst/>
          </a:prstGeom>
          <a:noFill/>
        </p:spPr>
        <p:txBody>
          <a:bodyPr wrap="square" lIns="91440" tIns="45720" rIns="91440" bIns="45720" anchor="t">
            <a:spAutoFit/>
          </a:bodyPr>
          <a:lstStyle/>
          <a:p>
            <a:pPr marL="457200" indent="-457200">
              <a:buFont typeface="+mj-lt"/>
              <a:buAutoNum type="arabicPeriod"/>
            </a:pPr>
            <a:r>
              <a:rPr lang="en-US" sz="2000" dirty="0">
                <a:solidFill>
                  <a:srgbClr val="222222"/>
                </a:solidFill>
                <a:latin typeface="Calibri" panose="020F0502020204030204" pitchFamily="34" charset="0"/>
                <a:cs typeface="Calibri"/>
              </a:rPr>
              <a:t>I will put up a slide of the steps for an elevator pitch, you will review it and craft your own for a few minutes.</a:t>
            </a:r>
          </a:p>
          <a:p>
            <a:pPr marL="457200" indent="-457200">
              <a:buFont typeface="+mj-lt"/>
              <a:buAutoNum type="arabicPeriod"/>
            </a:pPr>
            <a:endParaRPr lang="en-US" sz="2000" dirty="0">
              <a:solidFill>
                <a:srgbClr val="222222"/>
              </a:solidFill>
              <a:latin typeface="Calibri" panose="020F0502020204030204" pitchFamily="34" charset="0"/>
              <a:cs typeface="Calibri"/>
            </a:endParaRPr>
          </a:p>
          <a:p>
            <a:pPr marL="457200" indent="-457200">
              <a:buFont typeface="+mj-lt"/>
              <a:buAutoNum type="arabicPeriod"/>
            </a:pPr>
            <a:r>
              <a:rPr lang="en-US" sz="2000" dirty="0">
                <a:solidFill>
                  <a:srgbClr val="222222"/>
                </a:solidFill>
                <a:latin typeface="Calibri" panose="020F0502020204030204" pitchFamily="34" charset="0"/>
                <a:cs typeface="Calibri"/>
              </a:rPr>
              <a:t>Then we will get into pairs/groups and practice with each other for another for a few minutes. </a:t>
            </a:r>
          </a:p>
          <a:p>
            <a:pPr marL="457200" indent="-457200">
              <a:buFont typeface="+mj-lt"/>
              <a:buAutoNum type="arabicPeriod"/>
            </a:pPr>
            <a:endParaRPr lang="en-US" sz="2000" dirty="0">
              <a:solidFill>
                <a:srgbClr val="222222"/>
              </a:solidFill>
              <a:latin typeface="Calibri" panose="020F0502020204030204" pitchFamily="34" charset="0"/>
              <a:cs typeface="Calibri"/>
            </a:endParaRPr>
          </a:p>
          <a:p>
            <a:pPr marL="914400" lvl="1" indent="-457200">
              <a:buFont typeface="Arial" panose="020B0604020202020204" pitchFamily="34" charset="0"/>
              <a:buChar char="•"/>
            </a:pPr>
            <a:r>
              <a:rPr lang="en-US" sz="2000" dirty="0">
                <a:solidFill>
                  <a:srgbClr val="222222"/>
                </a:solidFill>
                <a:latin typeface="Calibri" panose="020F0502020204030204" pitchFamily="34" charset="0"/>
                <a:cs typeface="Calibri"/>
              </a:rPr>
              <a:t>The goal is to provide safe, constructive, feedback towards each other’s elevator pitches. </a:t>
            </a:r>
          </a:p>
          <a:p>
            <a:endParaRPr lang="en-US" sz="2000" dirty="0">
              <a:solidFill>
                <a:srgbClr val="222222"/>
              </a:solidFill>
              <a:latin typeface="Calibri" panose="020F0502020204030204" pitchFamily="34" charset="0"/>
              <a:cs typeface="Calibri"/>
            </a:endParaRP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lvl="2"/>
            <a:endParaRPr lang="en-US" sz="2000" dirty="0">
              <a:solidFill>
                <a:srgbClr val="222222"/>
              </a:solidFill>
              <a:latin typeface="Calibri" panose="020F0502020204030204" pitchFamily="34" charset="0"/>
              <a:cs typeface="Calibri"/>
            </a:endParaRPr>
          </a:p>
        </p:txBody>
      </p:sp>
    </p:spTree>
    <p:extLst>
      <p:ext uri="{BB962C8B-B14F-4D97-AF65-F5344CB8AC3E}">
        <p14:creationId xmlns:p14="http://schemas.microsoft.com/office/powerpoint/2010/main" val="3979301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ACC01D-6F87-3483-AB19-D972D1E89786}"/>
            </a:ext>
          </a:extLst>
        </p:cNvPr>
        <p:cNvGrpSpPr/>
        <p:nvPr/>
      </p:nvGrpSpPr>
      <p:grpSpPr>
        <a:xfrm>
          <a:off x="0" y="0"/>
          <a:ext cx="0" cy="0"/>
          <a:chOff x="0" y="0"/>
          <a:chExt cx="0" cy="0"/>
        </a:xfrm>
      </p:grpSpPr>
      <p:pic>
        <p:nvPicPr>
          <p:cNvPr id="11" name="Picture 10" descr="A person writing in a notebook&#10;&#10;Description automatically generated">
            <a:extLst>
              <a:ext uri="{FF2B5EF4-FFF2-40B4-BE49-F238E27FC236}">
                <a16:creationId xmlns:a16="http://schemas.microsoft.com/office/drawing/2014/main" id="{532E078C-A85C-95BA-E630-69D6AE9F933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8" y="0"/>
            <a:ext cx="4971472" cy="6144768"/>
          </a:xfrm>
          <a:prstGeom prst="rect">
            <a:avLst/>
          </a:prstGeom>
        </p:spPr>
      </p:pic>
      <p:sp>
        <p:nvSpPr>
          <p:cNvPr id="8" name="Rectangle 7">
            <a:extLst>
              <a:ext uri="{FF2B5EF4-FFF2-40B4-BE49-F238E27FC236}">
                <a16:creationId xmlns:a16="http://schemas.microsoft.com/office/drawing/2014/main" id="{1B09094F-941A-3D24-4044-64D3A5FC573F}"/>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7" descr="A red triangle on a black background&#10;&#10;Description automatically generated">
            <a:extLst>
              <a:ext uri="{FF2B5EF4-FFF2-40B4-BE49-F238E27FC236}">
                <a16:creationId xmlns:a16="http://schemas.microsoft.com/office/drawing/2014/main" id="{257104E4-55D1-9E4C-D1CE-55951B28FF0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
        <p:nvSpPr>
          <p:cNvPr id="3" name="TextBox 2">
            <a:extLst>
              <a:ext uri="{FF2B5EF4-FFF2-40B4-BE49-F238E27FC236}">
                <a16:creationId xmlns:a16="http://schemas.microsoft.com/office/drawing/2014/main" id="{F86BFB79-5E73-9DD9-38D2-B46D1222EBD5}"/>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Activity: Prepare an Elevator Pitch </a:t>
            </a:r>
          </a:p>
          <a:p>
            <a:endParaRPr lang="en-US" sz="2800" dirty="0">
              <a:solidFill>
                <a:srgbClr val="000000"/>
              </a:solidFill>
              <a:latin typeface="Franklin Gothic Medium Cond"/>
              <a:cs typeface="Calibri"/>
            </a:endParaRPr>
          </a:p>
        </p:txBody>
      </p:sp>
      <p:sp>
        <p:nvSpPr>
          <p:cNvPr id="5" name="TextBox 4">
            <a:extLst>
              <a:ext uri="{FF2B5EF4-FFF2-40B4-BE49-F238E27FC236}">
                <a16:creationId xmlns:a16="http://schemas.microsoft.com/office/drawing/2014/main" id="{22D20E80-7B81-6BF3-6EBF-630B790294A6}"/>
              </a:ext>
            </a:extLst>
          </p:cNvPr>
          <p:cNvSpPr txBox="1"/>
          <p:nvPr/>
        </p:nvSpPr>
        <p:spPr>
          <a:xfrm>
            <a:off x="0" y="1396695"/>
            <a:ext cx="6854142" cy="5016758"/>
          </a:xfrm>
          <a:prstGeom prst="rect">
            <a:avLst/>
          </a:prstGeom>
          <a:noFill/>
        </p:spPr>
        <p:txBody>
          <a:bodyPr wrap="square" lIns="91440" tIns="45720" rIns="91440" bIns="45720" anchor="t">
            <a:spAutoFit/>
          </a:bodyPr>
          <a:lstStyle/>
          <a:p>
            <a:endParaRPr lang="en-US" sz="2000" b="1"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Write down the three basics:</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who you are, </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what you do,</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and how you do it.</a:t>
            </a:r>
          </a:p>
          <a:p>
            <a:pPr marL="1257300" lvl="2"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Write the unique results of your work or traits of your personality that set you apart.</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Your degree, major, specialization.</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Your work experience (both relevant and entry-level)</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Reasons why you chose your field or that you’re interested in the industry.</a:t>
            </a:r>
          </a:p>
          <a:p>
            <a:pPr marL="1257300" lvl="2"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Organize both of the above into one paragraph.</a:t>
            </a:r>
          </a:p>
          <a:p>
            <a:pPr marL="800100" lvl="1"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p:txBody>
      </p:sp>
    </p:spTree>
    <p:extLst>
      <p:ext uri="{BB962C8B-B14F-4D97-AF65-F5344CB8AC3E}">
        <p14:creationId xmlns:p14="http://schemas.microsoft.com/office/powerpoint/2010/main" val="1802829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3FE3C0-A7A3-352F-DF0A-A7ED76E2C5B2}"/>
            </a:ext>
          </a:extLst>
        </p:cNvPr>
        <p:cNvGrpSpPr/>
        <p:nvPr/>
      </p:nvGrpSpPr>
      <p:grpSpPr>
        <a:xfrm>
          <a:off x="0" y="0"/>
          <a:ext cx="0" cy="0"/>
          <a:chOff x="0" y="0"/>
          <a:chExt cx="0" cy="0"/>
        </a:xfrm>
      </p:grpSpPr>
      <p:pic>
        <p:nvPicPr>
          <p:cNvPr id="3" name="Picture 2" descr="People walking on a bridge&#10;&#10;Description automatically generated">
            <a:extLst>
              <a:ext uri="{FF2B5EF4-FFF2-40B4-BE49-F238E27FC236}">
                <a16:creationId xmlns:a16="http://schemas.microsoft.com/office/drawing/2014/main" id="{ABDA0ECF-3949-1539-E078-678BDB73E18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245597" cy="6155092"/>
          </a:xfrm>
          <a:prstGeom prst="rect">
            <a:avLst/>
          </a:prstGeom>
        </p:spPr>
      </p:pic>
      <p:sp>
        <p:nvSpPr>
          <p:cNvPr id="10" name="Rectangle 9">
            <a:extLst>
              <a:ext uri="{FF2B5EF4-FFF2-40B4-BE49-F238E27FC236}">
                <a16:creationId xmlns:a16="http://schemas.microsoft.com/office/drawing/2014/main" id="{94BB7C13-5CC8-FC6F-EDA4-F9485465B0B6}"/>
              </a:ext>
            </a:extLst>
          </p:cNvPr>
          <p:cNvSpPr/>
          <p:nvPr/>
        </p:nvSpPr>
        <p:spPr>
          <a:xfrm>
            <a:off x="-2" y="0"/>
            <a:ext cx="12245599" cy="6155092"/>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itle 4">
            <a:extLst>
              <a:ext uri="{FF2B5EF4-FFF2-40B4-BE49-F238E27FC236}">
                <a16:creationId xmlns:a16="http://schemas.microsoft.com/office/drawing/2014/main" id="{05B6BD65-9AAE-F05C-2B2C-D783426022A7}"/>
              </a:ext>
            </a:extLst>
          </p:cNvPr>
          <p:cNvSpPr>
            <a:spLocks noGrp="1"/>
          </p:cNvSpPr>
          <p:nvPr/>
        </p:nvSpPr>
        <p:spPr>
          <a:xfrm>
            <a:off x="-1" y="0"/>
            <a:ext cx="12188871" cy="615509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sz="9600" dirty="0">
                <a:solidFill>
                  <a:prstClr val="white"/>
                </a:solidFill>
              </a:rPr>
              <a:t>During Networking</a:t>
            </a:r>
            <a:endParaRPr kumimoji="0" lang="en-US" sz="9600" b="1" i="0" u="none" strike="noStrike" kern="1200" cap="none" spc="0" normalizeH="0" baseline="0" noProof="0" dirty="0">
              <a:ln>
                <a:noFill/>
              </a:ln>
              <a:solidFill>
                <a:prstClr val="white"/>
              </a:solidFill>
              <a:effectLst/>
              <a:uLnTx/>
              <a:uFillTx/>
              <a:latin typeface="Franklin Gothic Demi Cond" panose="020B0603020102020204" pitchFamily="34" charset="0"/>
              <a:ea typeface="+mj-ea"/>
              <a:cs typeface="+mj-cs"/>
            </a:endParaRPr>
          </a:p>
        </p:txBody>
      </p:sp>
      <p:pic>
        <p:nvPicPr>
          <p:cNvPr id="12" name="Picture 5">
            <a:extLst>
              <a:ext uri="{FF2B5EF4-FFF2-40B4-BE49-F238E27FC236}">
                <a16:creationId xmlns:a16="http://schemas.microsoft.com/office/drawing/2014/main" id="{92F2CEC4-84D1-A53C-EAD4-1595358DF4D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13" name="Picture 7">
            <a:extLst>
              <a:ext uri="{FF2B5EF4-FFF2-40B4-BE49-F238E27FC236}">
                <a16:creationId xmlns:a16="http://schemas.microsoft.com/office/drawing/2014/main" id="{7CBC06DB-4F7A-EA8A-8149-6F01122FD0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pic>
        <p:nvPicPr>
          <p:cNvPr id="15" name="Picture 6" descr="A picture containing graphics, art&#10;&#10;Description automatically generated">
            <a:extLst>
              <a:ext uri="{FF2B5EF4-FFF2-40B4-BE49-F238E27FC236}">
                <a16:creationId xmlns:a16="http://schemas.microsoft.com/office/drawing/2014/main" id="{D1065AF4-A5B0-EF84-C021-E07CF62DAD7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5931568" cy="1656080"/>
          </a:xfrm>
          <a:prstGeom prst="rect">
            <a:avLst/>
          </a:prstGeom>
        </p:spPr>
      </p:pic>
    </p:spTree>
    <p:extLst>
      <p:ext uri="{BB962C8B-B14F-4D97-AF65-F5344CB8AC3E}">
        <p14:creationId xmlns:p14="http://schemas.microsoft.com/office/powerpoint/2010/main" val="199192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E0D532-8BAD-A3BA-EAF2-7EC9E4916E63}"/>
            </a:ext>
          </a:extLst>
        </p:cNvPr>
        <p:cNvGrpSpPr/>
        <p:nvPr/>
      </p:nvGrpSpPr>
      <p:grpSpPr>
        <a:xfrm>
          <a:off x="0" y="0"/>
          <a:ext cx="0" cy="0"/>
          <a:chOff x="0" y="0"/>
          <a:chExt cx="0" cy="0"/>
        </a:xfrm>
      </p:grpSpPr>
      <p:pic>
        <p:nvPicPr>
          <p:cNvPr id="7" name="Picture 6" descr="A group of people in a meeting&#10;&#10;Description automatically generated">
            <a:extLst>
              <a:ext uri="{FF2B5EF4-FFF2-40B4-BE49-F238E27FC236}">
                <a16:creationId xmlns:a16="http://schemas.microsoft.com/office/drawing/2014/main" id="{8A7B8F47-CAB7-E470-489E-E8752850FA5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54142" y="0"/>
            <a:ext cx="5337858" cy="6144768"/>
          </a:xfrm>
          <a:prstGeom prst="rect">
            <a:avLst/>
          </a:prstGeom>
        </p:spPr>
      </p:pic>
      <p:sp>
        <p:nvSpPr>
          <p:cNvPr id="3" name="TextBox 2">
            <a:extLst>
              <a:ext uri="{FF2B5EF4-FFF2-40B4-BE49-F238E27FC236}">
                <a16:creationId xmlns:a16="http://schemas.microsoft.com/office/drawing/2014/main" id="{043F05C1-4A40-5212-F1F0-FA3F272D3AEE}"/>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Tip #1: Use Active Listening </a:t>
            </a:r>
          </a:p>
          <a:p>
            <a:endParaRPr lang="en-US" sz="2800" dirty="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AFCF8C4D-B193-AB3E-B82E-0B8BC926CAFB}"/>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4164CEF1-08A5-6C47-F7B7-4CE924B0D6B3}"/>
              </a:ext>
            </a:extLst>
          </p:cNvPr>
          <p:cNvSpPr txBox="1"/>
          <p:nvPr/>
        </p:nvSpPr>
        <p:spPr>
          <a:xfrm>
            <a:off x="0" y="1625889"/>
            <a:ext cx="6854142" cy="4708981"/>
          </a:xfrm>
          <a:prstGeom prst="rect">
            <a:avLst/>
          </a:prstGeom>
          <a:noFill/>
        </p:spPr>
        <p:txBody>
          <a:bodyPr wrap="square" lIns="91440" tIns="45720" rIns="91440" bIns="45720" anchor="t">
            <a:spAutoFit/>
          </a:bodyPr>
          <a:lstStyle/>
          <a:p>
            <a:pPr marL="342900" indent="-342900">
              <a:buFont typeface="Arial" panose="020B0604020202020204" pitchFamily="34" charset="0"/>
              <a:buChar char="•"/>
            </a:pPr>
            <a:r>
              <a:rPr lang="en-US" sz="2000" dirty="0">
                <a:solidFill>
                  <a:srgbClr val="222222"/>
                </a:solidFill>
                <a:latin typeface="Calibri" panose="020F0502020204030204" pitchFamily="34" charset="0"/>
                <a:cs typeface="Calibri"/>
              </a:rPr>
              <a:t>While it is tempting to talk about yourself there is so much value in understanding career paths and perspectives through others.</a:t>
            </a: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342900" indent="-342900">
              <a:buFont typeface="Arial" panose="020B0604020202020204" pitchFamily="34" charset="0"/>
              <a:buChar char="•"/>
            </a:pPr>
            <a:r>
              <a:rPr lang="en-US" sz="2000" dirty="0">
                <a:solidFill>
                  <a:srgbClr val="222222"/>
                </a:solidFill>
                <a:latin typeface="Calibri" panose="020F0502020204030204" pitchFamily="34" charset="0"/>
                <a:cs typeface="Calibri"/>
              </a:rPr>
              <a:t>Other benefits are:</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Listening to others shows that you respect their opinion.</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It demonstrates you have strong communication skills. </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Being able to read non-verbal cues is a skill that you can develop and is important to networking.</a:t>
            </a: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342900" indent="-342900">
              <a:buFont typeface="Arial" panose="020B0604020202020204" pitchFamily="34" charset="0"/>
              <a:buChar char="•"/>
            </a:pPr>
            <a:r>
              <a:rPr lang="en-US" sz="2000" dirty="0">
                <a:solidFill>
                  <a:srgbClr val="222222"/>
                </a:solidFill>
                <a:latin typeface="Calibri" panose="020F0502020204030204" pitchFamily="34" charset="0"/>
                <a:cs typeface="Calibri"/>
              </a:rPr>
              <a:t>Some ways to actively listen:</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Paraphrase what the speaker is saying</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Use verbal affirmations </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Share similar experiences </a:t>
            </a:r>
          </a:p>
          <a:p>
            <a:pPr lvl="1" algn="r"/>
            <a:r>
              <a:rPr lang="en-US" sz="2000" dirty="0">
                <a:solidFill>
                  <a:srgbClr val="222222"/>
                </a:solidFill>
                <a:latin typeface="Calibri" panose="020F0502020204030204" pitchFamily="34" charset="0"/>
                <a:cs typeface="Calibri"/>
              </a:rPr>
              <a:t>Source: Indeed.com</a:t>
            </a:r>
          </a:p>
        </p:txBody>
      </p:sp>
      <p:pic>
        <p:nvPicPr>
          <p:cNvPr id="2" name="Picture 7" descr="A red triangle on a black background&#10;&#10;Description automatically generated">
            <a:extLst>
              <a:ext uri="{FF2B5EF4-FFF2-40B4-BE49-F238E27FC236}">
                <a16:creationId xmlns:a16="http://schemas.microsoft.com/office/drawing/2014/main" id="{5DD76AE6-C216-6CB4-C36C-95BD66B3564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1594587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DF6EC5-27BA-B822-6545-B3809EEFACA1}"/>
            </a:ext>
          </a:extLst>
        </p:cNvPr>
        <p:cNvGrpSpPr/>
        <p:nvPr/>
      </p:nvGrpSpPr>
      <p:grpSpPr>
        <a:xfrm>
          <a:off x="0" y="0"/>
          <a:ext cx="0" cy="0"/>
          <a:chOff x="0" y="0"/>
          <a:chExt cx="0" cy="0"/>
        </a:xfrm>
      </p:grpSpPr>
      <p:pic>
        <p:nvPicPr>
          <p:cNvPr id="10" name="Picture 9" descr="A person in a white coat holding a book in front of a chalkboard&#10;&#10;Description automatically generated">
            <a:extLst>
              <a:ext uri="{FF2B5EF4-FFF2-40B4-BE49-F238E27FC236}">
                <a16:creationId xmlns:a16="http://schemas.microsoft.com/office/drawing/2014/main" id="{B750CF2D-2937-FA93-DE6C-496714D2014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8" y="0"/>
            <a:ext cx="4971472" cy="6144768"/>
          </a:xfrm>
          <a:prstGeom prst="rect">
            <a:avLst/>
          </a:prstGeom>
        </p:spPr>
      </p:pic>
      <p:sp>
        <p:nvSpPr>
          <p:cNvPr id="3" name="TextBox 2">
            <a:extLst>
              <a:ext uri="{FF2B5EF4-FFF2-40B4-BE49-F238E27FC236}">
                <a16:creationId xmlns:a16="http://schemas.microsoft.com/office/drawing/2014/main" id="{81350BF1-7D43-4BDF-8212-087D84FB5938}"/>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Tip #2: Asking Open-Ended Questions</a:t>
            </a:r>
          </a:p>
        </p:txBody>
      </p:sp>
      <p:sp>
        <p:nvSpPr>
          <p:cNvPr id="8" name="Rectangle 7">
            <a:extLst>
              <a:ext uri="{FF2B5EF4-FFF2-40B4-BE49-F238E27FC236}">
                <a16:creationId xmlns:a16="http://schemas.microsoft.com/office/drawing/2014/main" id="{01082E12-5AF2-6F72-54AD-253A45B238FF}"/>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A3A0CA8-2BB1-6A3B-209C-A995A1E59EEF}"/>
              </a:ext>
            </a:extLst>
          </p:cNvPr>
          <p:cNvSpPr txBox="1"/>
          <p:nvPr/>
        </p:nvSpPr>
        <p:spPr>
          <a:xfrm>
            <a:off x="99152" y="1506595"/>
            <a:ext cx="6754990" cy="5632311"/>
          </a:xfrm>
          <a:prstGeom prst="rect">
            <a:avLst/>
          </a:prstGeom>
          <a:noFill/>
        </p:spPr>
        <p:txBody>
          <a:bodyPr wrap="square" lIns="91440" tIns="45720" rIns="91440" bIns="45720" anchor="t">
            <a:spAutoFit/>
          </a:bodyPr>
          <a:lstStyle/>
          <a:p>
            <a:pPr marL="342900" indent="-342900">
              <a:buFont typeface="Arial" panose="020B0604020202020204" pitchFamily="34" charset="0"/>
              <a:buChar char="•"/>
            </a:pPr>
            <a:r>
              <a:rPr lang="en-US" sz="2000" dirty="0">
                <a:solidFill>
                  <a:srgbClr val="222222"/>
                </a:solidFill>
                <a:latin typeface="Calibri" panose="020F0502020204030204" pitchFamily="34" charset="0"/>
                <a:cs typeface="Calibri"/>
              </a:rPr>
              <a:t>This helps maintain a conversation and enables you to direct it. It helps get you insights or specific responses.</a:t>
            </a: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342900" indent="-342900">
              <a:buFont typeface="Arial" panose="020B0604020202020204" pitchFamily="34" charset="0"/>
              <a:buChar char="•"/>
            </a:pPr>
            <a:r>
              <a:rPr lang="en-US" sz="2000" dirty="0">
                <a:solidFill>
                  <a:srgbClr val="222222"/>
                </a:solidFill>
                <a:latin typeface="Calibri" panose="020F0502020204030204" pitchFamily="34" charset="0"/>
                <a:cs typeface="Calibri"/>
              </a:rPr>
              <a:t>Can help you come off as more curious and is typically well received by others by showing you have an interest in them.</a:t>
            </a: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342900" indent="-342900">
              <a:buFont typeface="Arial" panose="020B0604020202020204" pitchFamily="34" charset="0"/>
              <a:buChar char="•"/>
            </a:pPr>
            <a:r>
              <a:rPr lang="en-US" sz="2000" dirty="0">
                <a:solidFill>
                  <a:srgbClr val="222222"/>
                </a:solidFill>
                <a:latin typeface="Calibri" panose="020F0502020204030204" pitchFamily="34" charset="0"/>
                <a:cs typeface="Calibri"/>
              </a:rPr>
              <a:t>Examples could be:</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“What is a piece of advice you’d offer to a new professional?”</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“What made you chose this industry?”</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“Do you have any professional development goals?”</a:t>
            </a:r>
          </a:p>
          <a:p>
            <a:pPr marL="800100" lvl="1"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algn="r"/>
            <a:r>
              <a:rPr lang="en-US" sz="2000" dirty="0">
                <a:solidFill>
                  <a:srgbClr val="222222"/>
                </a:solidFill>
                <a:latin typeface="Calibri" panose="020F0502020204030204" pitchFamily="34" charset="0"/>
                <a:cs typeface="Calibri"/>
              </a:rPr>
              <a:t>Source: Indeed.com</a:t>
            </a: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342900"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lvl="2"/>
            <a:endParaRPr lang="en-US" sz="2000" dirty="0">
              <a:solidFill>
                <a:srgbClr val="222222"/>
              </a:solidFill>
              <a:latin typeface="Calibri" panose="020F0502020204030204" pitchFamily="34" charset="0"/>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FB68B510-0249-1B06-3E61-78AB69240FB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0950307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BD6136-2D25-06F0-1E5A-0443FEF7A0EA}"/>
            </a:ext>
          </a:extLst>
        </p:cNvPr>
        <p:cNvGrpSpPr/>
        <p:nvPr/>
      </p:nvGrpSpPr>
      <p:grpSpPr>
        <a:xfrm>
          <a:off x="0" y="0"/>
          <a:ext cx="0" cy="0"/>
          <a:chOff x="0" y="0"/>
          <a:chExt cx="0" cy="0"/>
        </a:xfrm>
      </p:grpSpPr>
      <p:pic>
        <p:nvPicPr>
          <p:cNvPr id="11" name="Picture 10" descr="An airplane flying in the sky above tall buildings&#10;&#10;Description automatically generated">
            <a:extLst>
              <a:ext uri="{FF2B5EF4-FFF2-40B4-BE49-F238E27FC236}">
                <a16:creationId xmlns:a16="http://schemas.microsoft.com/office/drawing/2014/main" id="{9039F16B-6FC1-EA28-8E7B-98AD5EE07BF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08355"/>
            <a:ext cx="12192000" cy="6172197"/>
          </a:xfrm>
          <a:prstGeom prst="rect">
            <a:avLst/>
          </a:prstGeom>
        </p:spPr>
      </p:pic>
      <p:sp>
        <p:nvSpPr>
          <p:cNvPr id="5" name="Rectangle 4">
            <a:extLst>
              <a:ext uri="{FF2B5EF4-FFF2-40B4-BE49-F238E27FC236}">
                <a16:creationId xmlns:a16="http://schemas.microsoft.com/office/drawing/2014/main" id="{09E46876-4BAE-C7C2-DBA6-32332D143C1C}"/>
              </a:ext>
            </a:extLst>
          </p:cNvPr>
          <p:cNvSpPr/>
          <p:nvPr/>
        </p:nvSpPr>
        <p:spPr>
          <a:xfrm>
            <a:off x="3129" y="-107062"/>
            <a:ext cx="5903945" cy="6172196"/>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8" name="Picture 7" descr="A red triangle on a black background&#10;&#10;Description automatically generated">
            <a:extLst>
              <a:ext uri="{FF2B5EF4-FFF2-40B4-BE49-F238E27FC236}">
                <a16:creationId xmlns:a16="http://schemas.microsoft.com/office/drawing/2014/main" id="{03807DEE-91FF-FB62-2255-35CA65173FC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FC9F2F5D-1F16-7E25-0B98-2CE6E72A5AE1}"/>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Picture 2" descr="A qr code with a red arrow&#10;&#10;Description automatically generated">
            <a:extLst>
              <a:ext uri="{FF2B5EF4-FFF2-40B4-BE49-F238E27FC236}">
                <a16:creationId xmlns:a16="http://schemas.microsoft.com/office/drawing/2014/main" id="{A80094AC-3026-CE34-4F5C-B6378A50722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8794" y="1816447"/>
            <a:ext cx="2743200" cy="2743200"/>
          </a:xfrm>
          <a:prstGeom prst="rect">
            <a:avLst/>
          </a:prstGeom>
        </p:spPr>
      </p:pic>
      <p:sp>
        <p:nvSpPr>
          <p:cNvPr id="4" name="TextBox 3">
            <a:extLst>
              <a:ext uri="{FF2B5EF4-FFF2-40B4-BE49-F238E27FC236}">
                <a16:creationId xmlns:a16="http://schemas.microsoft.com/office/drawing/2014/main" id="{2C8F5FD5-E2C9-B490-D5C8-17FE4FFA0013}"/>
              </a:ext>
            </a:extLst>
          </p:cNvPr>
          <p:cNvSpPr txBox="1"/>
          <p:nvPr/>
        </p:nvSpPr>
        <p:spPr>
          <a:xfrm>
            <a:off x="792275" y="2231083"/>
            <a:ext cx="3719741"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3600" b="0" i="0" u="none" strike="noStrike" kern="1200" cap="none" spc="0" normalizeH="0" baseline="0" noProof="0" dirty="0">
                <a:ln>
                  <a:noFill/>
                </a:ln>
                <a:solidFill>
                  <a:srgbClr val="FFFFFF"/>
                </a:solidFill>
                <a:effectLst/>
                <a:uLnTx/>
                <a:uFillTx/>
                <a:latin typeface="Franklin Gothic Medium"/>
                <a:ea typeface="+mn-ea"/>
                <a:cs typeface="+mn-cs"/>
              </a:rPr>
              <a:t>What are some things you’d want to ask people tonight?</a:t>
            </a:r>
            <a:endParaRPr kumimoji="0" lang="en-US"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0B5C5A93-4336-CD22-2362-BDBBDD6FA3AF}"/>
              </a:ext>
            </a:extLst>
          </p:cNvPr>
          <p:cNvSpPr txBox="1"/>
          <p:nvPr/>
        </p:nvSpPr>
        <p:spPr>
          <a:xfrm>
            <a:off x="1138971" y="5095814"/>
            <a:ext cx="39243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Can’t scan the QR Code? </a:t>
            </a:r>
            <a:b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Go to: PollEv.com/talentedyyc484</a:t>
            </a:r>
          </a:p>
        </p:txBody>
      </p:sp>
    </p:spTree>
    <p:extLst>
      <p:ext uri="{BB962C8B-B14F-4D97-AF65-F5344CB8AC3E}">
        <p14:creationId xmlns:p14="http://schemas.microsoft.com/office/powerpoint/2010/main" val="34426707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CE1EFC-2378-FC91-6E8C-4CBBD146121B}"/>
            </a:ext>
          </a:extLst>
        </p:cNvPr>
        <p:cNvGrpSpPr/>
        <p:nvPr/>
      </p:nvGrpSpPr>
      <p:grpSpPr>
        <a:xfrm>
          <a:off x="0" y="0"/>
          <a:ext cx="0" cy="0"/>
          <a:chOff x="0" y="0"/>
          <a:chExt cx="0" cy="0"/>
        </a:xfrm>
      </p:grpSpPr>
      <p:pic>
        <p:nvPicPr>
          <p:cNvPr id="7" name="Picture 6" descr="A person and person looking at a tablet&#10;&#10;Description automatically generated">
            <a:extLst>
              <a:ext uri="{FF2B5EF4-FFF2-40B4-BE49-F238E27FC236}">
                <a16:creationId xmlns:a16="http://schemas.microsoft.com/office/drawing/2014/main" id="{ADF166E8-9CE3-5AF3-28AF-AC488968E7D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8" y="0"/>
            <a:ext cx="4971472" cy="6144768"/>
          </a:xfrm>
          <a:prstGeom prst="rect">
            <a:avLst/>
          </a:prstGeom>
        </p:spPr>
      </p:pic>
      <p:sp>
        <p:nvSpPr>
          <p:cNvPr id="3" name="TextBox 2">
            <a:extLst>
              <a:ext uri="{FF2B5EF4-FFF2-40B4-BE49-F238E27FC236}">
                <a16:creationId xmlns:a16="http://schemas.microsoft.com/office/drawing/2014/main" id="{75522A73-9785-38C0-ED6F-569944B42083}"/>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Tip #3: How to join in on a conversation</a:t>
            </a:r>
          </a:p>
        </p:txBody>
      </p:sp>
      <p:sp>
        <p:nvSpPr>
          <p:cNvPr id="8" name="Rectangle 7">
            <a:extLst>
              <a:ext uri="{FF2B5EF4-FFF2-40B4-BE49-F238E27FC236}">
                <a16:creationId xmlns:a16="http://schemas.microsoft.com/office/drawing/2014/main" id="{8BAEE5BD-40B7-A928-C45E-9C6D232ED577}"/>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2C3B586-504C-BDF4-D6E5-B1B52DDD598A}"/>
              </a:ext>
            </a:extLst>
          </p:cNvPr>
          <p:cNvSpPr txBox="1"/>
          <p:nvPr/>
        </p:nvSpPr>
        <p:spPr>
          <a:xfrm>
            <a:off x="0" y="1506595"/>
            <a:ext cx="6854142" cy="5632311"/>
          </a:xfrm>
          <a:prstGeom prst="rect">
            <a:avLst/>
          </a:prstGeom>
          <a:noFill/>
        </p:spPr>
        <p:txBody>
          <a:bodyPr wrap="square" lIns="91440" tIns="45720" rIns="91440" bIns="45720" anchor="t">
            <a:spAutoFit/>
          </a:bodyPr>
          <a:lstStyle/>
          <a:p>
            <a:pPr marL="914400" lvl="1" indent="-457200">
              <a:buFont typeface="+mj-lt"/>
              <a:buAutoNum type="arabicPeriod"/>
            </a:pPr>
            <a:r>
              <a:rPr lang="en-US" sz="2000" dirty="0">
                <a:solidFill>
                  <a:srgbClr val="222222"/>
                </a:solidFill>
                <a:latin typeface="Calibri" panose="020F0502020204030204" pitchFamily="34" charset="0"/>
                <a:cs typeface="Calibri"/>
              </a:rPr>
              <a:t>Look for groups that have space between people with more open / welcoming body language </a:t>
            </a:r>
          </a:p>
          <a:p>
            <a:pPr marL="914400" lvl="1" indent="-457200">
              <a:buFont typeface="+mj-lt"/>
              <a:buAutoNum type="arabicPeriod"/>
            </a:pPr>
            <a:r>
              <a:rPr lang="en-US" sz="2000" dirty="0">
                <a:solidFill>
                  <a:srgbClr val="222222"/>
                </a:solidFill>
                <a:latin typeface="Calibri" panose="020F0502020204030204" pitchFamily="34" charset="0"/>
                <a:cs typeface="Calibri"/>
              </a:rPr>
              <a:t>Casually ask permission to join in (if applicable) </a:t>
            </a:r>
          </a:p>
          <a:p>
            <a:pPr marL="914400" lvl="1" indent="-457200">
              <a:buFont typeface="+mj-lt"/>
              <a:buAutoNum type="arabicPeriod"/>
            </a:pPr>
            <a:r>
              <a:rPr lang="en-US" sz="2000" dirty="0">
                <a:solidFill>
                  <a:srgbClr val="222222"/>
                </a:solidFill>
                <a:latin typeface="Calibri" panose="020F0502020204030204" pitchFamily="34" charset="0"/>
                <a:cs typeface="Calibri"/>
              </a:rPr>
              <a:t>Actively listen to the conversation and pick up on what people are talking about </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In 1-on-1 conversations, you talk and listen an equal 50%.</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In a group of 4, you talk 25% and listen 75%</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In a group of 10, you talk 10% and listen 90%</a:t>
            </a:r>
          </a:p>
          <a:p>
            <a:pPr marL="914400" lvl="1" indent="-457200">
              <a:buFont typeface="+mj-lt"/>
              <a:buAutoNum type="arabicPeriod"/>
            </a:pPr>
            <a:r>
              <a:rPr lang="en-US" sz="2000" dirty="0">
                <a:solidFill>
                  <a:srgbClr val="222222"/>
                </a:solidFill>
                <a:latin typeface="Calibri" panose="020F0502020204030204" pitchFamily="34" charset="0"/>
                <a:cs typeface="Calibri"/>
              </a:rPr>
              <a:t>Avoid trying to force the conversation in a direction rather you should be thinking on how to add to the conversation.  </a:t>
            </a:r>
          </a:p>
          <a:p>
            <a:pPr marL="914400" lvl="1" indent="-457200">
              <a:buFont typeface="+mj-lt"/>
              <a:buAutoNum type="arabicPeriod"/>
            </a:pPr>
            <a:r>
              <a:rPr lang="en-US" sz="2000" dirty="0">
                <a:solidFill>
                  <a:srgbClr val="222222"/>
                </a:solidFill>
                <a:latin typeface="Calibri" panose="020F0502020204030204" pitchFamily="34" charset="0"/>
                <a:cs typeface="Calibri"/>
              </a:rPr>
              <a:t>When ready to join in, make a subtle signal (ex. a hand gesture and breath in) and project your voice. </a:t>
            </a:r>
          </a:p>
          <a:p>
            <a:pPr lvl="1" algn="r"/>
            <a:r>
              <a:rPr lang="en-US" sz="2000" dirty="0">
                <a:solidFill>
                  <a:srgbClr val="222222"/>
                </a:solidFill>
                <a:latin typeface="Calibri" panose="020F0502020204030204" pitchFamily="34" charset="0"/>
                <a:cs typeface="Calibri"/>
              </a:rPr>
              <a:t>Source: David Morin, SocialSelf.com</a:t>
            </a:r>
          </a:p>
          <a:p>
            <a:pPr marL="914400" lvl="1" indent="-4572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914400" lvl="1" indent="-457200">
              <a:buFont typeface="+mj-lt"/>
              <a:buAutoNum type="arabicPeriod"/>
            </a:pPr>
            <a:endParaRPr lang="en-US" sz="2000" dirty="0">
              <a:solidFill>
                <a:srgbClr val="222222"/>
              </a:solidFill>
              <a:latin typeface="Calibri" panose="020F0502020204030204" pitchFamily="34" charset="0"/>
              <a:cs typeface="Calibri"/>
            </a:endParaRPr>
          </a:p>
          <a:p>
            <a:pPr marL="914400" lvl="1" indent="-457200">
              <a:buFont typeface="+mj-lt"/>
              <a:buAutoNum type="arabicPeriod"/>
            </a:pPr>
            <a:endParaRPr lang="en-US" sz="2000" dirty="0">
              <a:solidFill>
                <a:srgbClr val="222222"/>
              </a:solidFill>
              <a:latin typeface="Calibri" panose="020F0502020204030204" pitchFamily="34" charset="0"/>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7B13AC36-AA2F-C6D4-1628-AD7EECAF630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17584903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133260-AEE5-D982-0C8E-6403A698BD82}"/>
            </a:ext>
          </a:extLst>
        </p:cNvPr>
        <p:cNvGrpSpPr/>
        <p:nvPr/>
      </p:nvGrpSpPr>
      <p:grpSpPr>
        <a:xfrm>
          <a:off x="0" y="0"/>
          <a:ext cx="0" cy="0"/>
          <a:chOff x="0" y="0"/>
          <a:chExt cx="0" cy="0"/>
        </a:xfrm>
      </p:grpSpPr>
      <p:pic>
        <p:nvPicPr>
          <p:cNvPr id="7" name="Picture 6" descr="A person looking at her phone&#10;&#10;Description automatically generated">
            <a:extLst>
              <a:ext uri="{FF2B5EF4-FFF2-40B4-BE49-F238E27FC236}">
                <a16:creationId xmlns:a16="http://schemas.microsoft.com/office/drawing/2014/main" id="{0BE98060-189C-63B6-CD28-9FBC0B11B2B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8" y="-38722"/>
            <a:ext cx="4971472" cy="6183490"/>
          </a:xfrm>
          <a:prstGeom prst="rect">
            <a:avLst/>
          </a:prstGeom>
        </p:spPr>
      </p:pic>
      <p:sp>
        <p:nvSpPr>
          <p:cNvPr id="3" name="TextBox 2">
            <a:extLst>
              <a:ext uri="{FF2B5EF4-FFF2-40B4-BE49-F238E27FC236}">
                <a16:creationId xmlns:a16="http://schemas.microsoft.com/office/drawing/2014/main" id="{CF76ED23-B899-B45B-AF07-1FF9CFB3A850}"/>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Tip #4: Managing Anxiety</a:t>
            </a:r>
          </a:p>
        </p:txBody>
      </p:sp>
      <p:sp>
        <p:nvSpPr>
          <p:cNvPr id="8" name="Rectangle 7">
            <a:extLst>
              <a:ext uri="{FF2B5EF4-FFF2-40B4-BE49-F238E27FC236}">
                <a16:creationId xmlns:a16="http://schemas.microsoft.com/office/drawing/2014/main" id="{858B9F57-4BE4-3A67-D91C-64D1DD1B74A6}"/>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BDC1D08C-DA86-FEB8-C355-0AE5593778AE}"/>
              </a:ext>
            </a:extLst>
          </p:cNvPr>
          <p:cNvSpPr txBox="1"/>
          <p:nvPr/>
        </p:nvSpPr>
        <p:spPr>
          <a:xfrm>
            <a:off x="0" y="1585500"/>
            <a:ext cx="6854142" cy="4401205"/>
          </a:xfrm>
          <a:prstGeom prst="rect">
            <a:avLst/>
          </a:prstGeom>
          <a:noFill/>
        </p:spPr>
        <p:txBody>
          <a:bodyPr wrap="square" lIns="91440" tIns="45720" rIns="91440" bIns="45720" anchor="t">
            <a:spAutoFit/>
          </a:bodyPr>
          <a:lstStyle/>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Step outside your role (as a student)</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Talk about hobbies </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Be an advocate</a:t>
            </a:r>
          </a:p>
          <a:p>
            <a:pPr marL="1257300" lvl="2"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Lower the stakes</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Be an audience member</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Find your people</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Embrace the 10-minute rule</a:t>
            </a:r>
          </a:p>
          <a:p>
            <a:pPr marL="800100" lvl="1"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1257300" lvl="2"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1257300" lvl="2"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1257300" lvl="2"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1257300" lvl="2"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lvl="2" algn="r"/>
            <a:r>
              <a:rPr lang="en-US" sz="2000" dirty="0">
                <a:solidFill>
                  <a:srgbClr val="222222"/>
                </a:solidFill>
                <a:latin typeface="Calibri" panose="020F0502020204030204" pitchFamily="34" charset="0"/>
                <a:cs typeface="Calibri"/>
              </a:rPr>
              <a:t>Source: Kristi DePaul, Harvard Business Review</a:t>
            </a:r>
          </a:p>
        </p:txBody>
      </p:sp>
      <p:pic>
        <p:nvPicPr>
          <p:cNvPr id="2" name="Picture 7" descr="A red triangle on a black background&#10;&#10;Description automatically generated">
            <a:extLst>
              <a:ext uri="{FF2B5EF4-FFF2-40B4-BE49-F238E27FC236}">
                <a16:creationId xmlns:a16="http://schemas.microsoft.com/office/drawing/2014/main" id="{664670BB-CEC8-A987-9D23-3323F9EC8FA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853575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uilding with many windows&#10;&#10;Description automatically generated">
            <a:extLst>
              <a:ext uri="{FF2B5EF4-FFF2-40B4-BE49-F238E27FC236}">
                <a16:creationId xmlns:a16="http://schemas.microsoft.com/office/drawing/2014/main" id="{EA1E9238-0F44-02A5-CE45-63F31658791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90" y="-374573"/>
            <a:ext cx="12245599" cy="6533002"/>
          </a:xfrm>
          <a:prstGeom prst="rect">
            <a:avLst/>
          </a:prstGeom>
        </p:spPr>
      </p:pic>
      <p:sp>
        <p:nvSpPr>
          <p:cNvPr id="10" name="Rectangle 9">
            <a:extLst>
              <a:ext uri="{FF2B5EF4-FFF2-40B4-BE49-F238E27FC236}">
                <a16:creationId xmlns:a16="http://schemas.microsoft.com/office/drawing/2014/main" id="{0C4273DF-7DA5-978A-B542-7C9AB78038CA}"/>
              </a:ext>
            </a:extLst>
          </p:cNvPr>
          <p:cNvSpPr/>
          <p:nvPr/>
        </p:nvSpPr>
        <p:spPr>
          <a:xfrm>
            <a:off x="0" y="-374573"/>
            <a:ext cx="12245599" cy="6533002"/>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itle 4">
            <a:extLst>
              <a:ext uri="{FF2B5EF4-FFF2-40B4-BE49-F238E27FC236}">
                <a16:creationId xmlns:a16="http://schemas.microsoft.com/office/drawing/2014/main" id="{B358ED35-57A9-0E71-02D1-404BB250C090}"/>
              </a:ext>
            </a:extLst>
          </p:cNvPr>
          <p:cNvSpPr>
            <a:spLocks noGrp="1"/>
          </p:cNvSpPr>
          <p:nvPr/>
        </p:nvSpPr>
        <p:spPr>
          <a:xfrm>
            <a:off x="-1891" y="-374573"/>
            <a:ext cx="12245599" cy="723257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9600" b="1" i="0" u="none" strike="noStrike" kern="1200" cap="none" spc="0" normalizeH="0" baseline="0" noProof="0" dirty="0">
                <a:ln>
                  <a:noFill/>
                </a:ln>
                <a:solidFill>
                  <a:prstClr val="white"/>
                </a:solidFill>
                <a:effectLst/>
                <a:uLnTx/>
                <a:uFillTx/>
                <a:latin typeface="Franklin Gothic Demi Cond" panose="020B0603020102020204" pitchFamily="34" charset="0"/>
                <a:ea typeface="+mj-ea"/>
                <a:cs typeface="+mj-cs"/>
              </a:rPr>
              <a:t>What is “Networking”?</a:t>
            </a:r>
          </a:p>
        </p:txBody>
      </p:sp>
      <p:pic>
        <p:nvPicPr>
          <p:cNvPr id="12" name="Picture 5">
            <a:extLst>
              <a:ext uri="{FF2B5EF4-FFF2-40B4-BE49-F238E27FC236}">
                <a16:creationId xmlns:a16="http://schemas.microsoft.com/office/drawing/2014/main" id="{52962A66-9E3A-D522-096F-0E0F9D10BD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13" name="Picture 7">
            <a:extLst>
              <a:ext uri="{FF2B5EF4-FFF2-40B4-BE49-F238E27FC236}">
                <a16:creationId xmlns:a16="http://schemas.microsoft.com/office/drawing/2014/main" id="{FE7FAF7B-AF79-BE41-D074-68252495465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pic>
        <p:nvPicPr>
          <p:cNvPr id="15" name="Picture 6" descr="A picture containing graphics, art&#10;&#10;Description automatically generated">
            <a:extLst>
              <a:ext uri="{FF2B5EF4-FFF2-40B4-BE49-F238E27FC236}">
                <a16:creationId xmlns:a16="http://schemas.microsoft.com/office/drawing/2014/main" id="{7EDDE644-EA9D-A365-A2B1-9666A1C168D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5931568" cy="1656080"/>
          </a:xfrm>
          <a:prstGeom prst="rect">
            <a:avLst/>
          </a:prstGeom>
        </p:spPr>
      </p:pic>
    </p:spTree>
    <p:extLst>
      <p:ext uri="{BB962C8B-B14F-4D97-AF65-F5344CB8AC3E}">
        <p14:creationId xmlns:p14="http://schemas.microsoft.com/office/powerpoint/2010/main" val="417572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E8B6FB-01A9-548C-2C8C-779EFFAAAB88}"/>
            </a:ext>
          </a:extLst>
        </p:cNvPr>
        <p:cNvGrpSpPr/>
        <p:nvPr/>
      </p:nvGrpSpPr>
      <p:grpSpPr>
        <a:xfrm>
          <a:off x="0" y="0"/>
          <a:ext cx="0" cy="0"/>
          <a:chOff x="0" y="0"/>
          <a:chExt cx="0" cy="0"/>
        </a:xfrm>
      </p:grpSpPr>
      <p:pic>
        <p:nvPicPr>
          <p:cNvPr id="3" name="Picture 2" descr="A city skyline with tall buildings&#10;&#10;Description automatically generated">
            <a:extLst>
              <a:ext uri="{FF2B5EF4-FFF2-40B4-BE49-F238E27FC236}">
                <a16:creationId xmlns:a16="http://schemas.microsoft.com/office/drawing/2014/main" id="{435A426B-1F10-9F3B-4DE6-FC81E4182D7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9857" y="0"/>
            <a:ext cx="12251857" cy="6155092"/>
          </a:xfrm>
          <a:prstGeom prst="rect">
            <a:avLst/>
          </a:prstGeom>
        </p:spPr>
      </p:pic>
      <p:sp>
        <p:nvSpPr>
          <p:cNvPr id="10" name="Rectangle 9">
            <a:extLst>
              <a:ext uri="{FF2B5EF4-FFF2-40B4-BE49-F238E27FC236}">
                <a16:creationId xmlns:a16="http://schemas.microsoft.com/office/drawing/2014/main" id="{53DC33AC-9427-3546-15BF-0739223292A0}"/>
              </a:ext>
            </a:extLst>
          </p:cNvPr>
          <p:cNvSpPr/>
          <p:nvPr/>
        </p:nvSpPr>
        <p:spPr>
          <a:xfrm>
            <a:off x="-26800" y="0"/>
            <a:ext cx="12245599" cy="6155092"/>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itle 4">
            <a:extLst>
              <a:ext uri="{FF2B5EF4-FFF2-40B4-BE49-F238E27FC236}">
                <a16:creationId xmlns:a16="http://schemas.microsoft.com/office/drawing/2014/main" id="{F9B06F31-0FF2-0F33-89F2-74334F30E6B6}"/>
              </a:ext>
            </a:extLst>
          </p:cNvPr>
          <p:cNvSpPr>
            <a:spLocks noGrp="1"/>
          </p:cNvSpPr>
          <p:nvPr/>
        </p:nvSpPr>
        <p:spPr>
          <a:xfrm>
            <a:off x="-59857" y="0"/>
            <a:ext cx="12251857" cy="6155092"/>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sz="9600" dirty="0">
                <a:solidFill>
                  <a:prstClr val="white"/>
                </a:solidFill>
              </a:rPr>
              <a:t>Wrapping up</a:t>
            </a:r>
            <a:endParaRPr kumimoji="0" lang="en-US" sz="9600" b="1" i="0" u="none" strike="noStrike" kern="1200" cap="none" spc="0" normalizeH="0" baseline="0" noProof="0" dirty="0">
              <a:ln>
                <a:noFill/>
              </a:ln>
              <a:solidFill>
                <a:prstClr val="white"/>
              </a:solidFill>
              <a:effectLst/>
              <a:uLnTx/>
              <a:uFillTx/>
              <a:latin typeface="Franklin Gothic Demi Cond" panose="020B0603020102020204" pitchFamily="34" charset="0"/>
              <a:ea typeface="+mj-ea"/>
              <a:cs typeface="+mj-cs"/>
            </a:endParaRPr>
          </a:p>
        </p:txBody>
      </p:sp>
      <p:pic>
        <p:nvPicPr>
          <p:cNvPr id="12" name="Picture 5">
            <a:extLst>
              <a:ext uri="{FF2B5EF4-FFF2-40B4-BE49-F238E27FC236}">
                <a16:creationId xmlns:a16="http://schemas.microsoft.com/office/drawing/2014/main" id="{052F12BD-C9FF-BA72-D810-EA2D1FBDA9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13" name="Picture 7">
            <a:extLst>
              <a:ext uri="{FF2B5EF4-FFF2-40B4-BE49-F238E27FC236}">
                <a16:creationId xmlns:a16="http://schemas.microsoft.com/office/drawing/2014/main" id="{1F00497A-6623-F6E2-DE5A-67C49D9C3CA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pic>
        <p:nvPicPr>
          <p:cNvPr id="15" name="Picture 6" descr="A picture containing graphics, art&#10;&#10;Description automatically generated">
            <a:extLst>
              <a:ext uri="{FF2B5EF4-FFF2-40B4-BE49-F238E27FC236}">
                <a16:creationId xmlns:a16="http://schemas.microsoft.com/office/drawing/2014/main" id="{116E636C-090B-2010-B3B4-C4647922A92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5931568" cy="1656080"/>
          </a:xfrm>
          <a:prstGeom prst="rect">
            <a:avLst/>
          </a:prstGeom>
        </p:spPr>
      </p:pic>
    </p:spTree>
    <p:extLst>
      <p:ext uri="{BB962C8B-B14F-4D97-AF65-F5344CB8AC3E}">
        <p14:creationId xmlns:p14="http://schemas.microsoft.com/office/powerpoint/2010/main" val="3406179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7D25F-AAF8-CE70-002C-ACC1B712A977}"/>
            </a:ext>
          </a:extLst>
        </p:cNvPr>
        <p:cNvGrpSpPr/>
        <p:nvPr/>
      </p:nvGrpSpPr>
      <p:grpSpPr>
        <a:xfrm>
          <a:off x="0" y="0"/>
          <a:ext cx="0" cy="0"/>
          <a:chOff x="0" y="0"/>
          <a:chExt cx="0" cy="0"/>
        </a:xfrm>
      </p:grpSpPr>
      <p:pic>
        <p:nvPicPr>
          <p:cNvPr id="6" name="Picture 5" descr="A person wearing a headset with his arms crossed&#10;&#10;Description automatically generated">
            <a:extLst>
              <a:ext uri="{FF2B5EF4-FFF2-40B4-BE49-F238E27FC236}">
                <a16:creationId xmlns:a16="http://schemas.microsoft.com/office/drawing/2014/main" id="{A5159BAA-E8E4-66DC-95B4-2C9E4F6051F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8" y="0"/>
            <a:ext cx="4971472" cy="6144768"/>
          </a:xfrm>
          <a:prstGeom prst="rect">
            <a:avLst/>
          </a:prstGeom>
        </p:spPr>
      </p:pic>
      <p:sp>
        <p:nvSpPr>
          <p:cNvPr id="3" name="TextBox 2">
            <a:extLst>
              <a:ext uri="{FF2B5EF4-FFF2-40B4-BE49-F238E27FC236}">
                <a16:creationId xmlns:a16="http://schemas.microsoft.com/office/drawing/2014/main" id="{B3472042-6D6B-8E09-738F-5612CB3F6B40}"/>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Tip #1: Gratitude &amp; Appreciation</a:t>
            </a:r>
          </a:p>
        </p:txBody>
      </p:sp>
      <p:sp>
        <p:nvSpPr>
          <p:cNvPr id="8" name="Rectangle 7">
            <a:extLst>
              <a:ext uri="{FF2B5EF4-FFF2-40B4-BE49-F238E27FC236}">
                <a16:creationId xmlns:a16="http://schemas.microsoft.com/office/drawing/2014/main" id="{F95EE3F3-1DA1-F4E4-BFA3-3E83BD3F8300}"/>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51BE1B5C-E3BA-2A3D-AAAB-63C038C5A142}"/>
              </a:ext>
            </a:extLst>
          </p:cNvPr>
          <p:cNvSpPr txBox="1"/>
          <p:nvPr/>
        </p:nvSpPr>
        <p:spPr>
          <a:xfrm>
            <a:off x="-99152" y="1506595"/>
            <a:ext cx="6854142" cy="4708981"/>
          </a:xfrm>
          <a:prstGeom prst="rect">
            <a:avLst/>
          </a:prstGeom>
          <a:noFill/>
        </p:spPr>
        <p:txBody>
          <a:bodyPr wrap="square" lIns="91440" tIns="45720" rIns="91440" bIns="45720" anchor="t">
            <a:spAutoFit/>
          </a:bodyPr>
          <a:lstStyle/>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As  you wrap up with the people you talk with, a second to thank them for a thing you learned and/or for their time at the event goes a long way. </a:t>
            </a:r>
          </a:p>
          <a:p>
            <a:pPr marL="800100" lvl="1"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This also demonstrates that you value their opinion and expertise and helps to build a mutually respective connection.</a:t>
            </a:r>
          </a:p>
          <a:p>
            <a:pPr marL="1257300" lvl="2"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lvl="1"/>
            <a:endParaRPr lang="en-US" sz="2000" dirty="0">
              <a:solidFill>
                <a:srgbClr val="222222"/>
              </a:solidFill>
              <a:latin typeface="Calibri" panose="020F0502020204030204" pitchFamily="34" charset="0"/>
              <a:cs typeface="Calibri"/>
            </a:endParaRPr>
          </a:p>
          <a:p>
            <a:pPr lvl="2" algn="r"/>
            <a:br>
              <a:rPr lang="en-US" sz="2000" dirty="0">
                <a:solidFill>
                  <a:srgbClr val="222222"/>
                </a:solidFill>
                <a:latin typeface="Calibri" panose="020F0502020204030204" pitchFamily="34" charset="0"/>
                <a:cs typeface="Calibri"/>
              </a:rPr>
            </a:br>
            <a:br>
              <a:rPr lang="en-US" sz="2000" dirty="0">
                <a:solidFill>
                  <a:srgbClr val="222222"/>
                </a:solidFill>
                <a:latin typeface="Calibri" panose="020F0502020204030204" pitchFamily="34" charset="0"/>
                <a:cs typeface="Calibri"/>
              </a:rPr>
            </a:br>
            <a:br>
              <a:rPr lang="en-US" sz="2000" dirty="0">
                <a:solidFill>
                  <a:srgbClr val="222222"/>
                </a:solidFill>
                <a:latin typeface="Calibri" panose="020F0502020204030204" pitchFamily="34" charset="0"/>
                <a:cs typeface="Calibri"/>
              </a:rPr>
            </a:br>
            <a:br>
              <a:rPr lang="en-US" sz="2000" dirty="0">
                <a:solidFill>
                  <a:srgbClr val="222222"/>
                </a:solidFill>
                <a:latin typeface="Calibri" panose="020F0502020204030204" pitchFamily="34" charset="0"/>
                <a:cs typeface="Calibri"/>
              </a:rPr>
            </a:br>
            <a:br>
              <a:rPr lang="en-US" sz="2000" dirty="0">
                <a:solidFill>
                  <a:srgbClr val="222222"/>
                </a:solidFill>
                <a:latin typeface="Calibri" panose="020F0502020204030204" pitchFamily="34" charset="0"/>
                <a:cs typeface="Calibri"/>
              </a:rPr>
            </a:br>
            <a:r>
              <a:rPr lang="en-US" sz="2000" dirty="0">
                <a:solidFill>
                  <a:srgbClr val="222222"/>
                </a:solidFill>
                <a:latin typeface="Calibri" panose="020F0502020204030204" pitchFamily="34" charset="0"/>
                <a:cs typeface="Calibri"/>
              </a:rPr>
              <a:t>Source: Indeed.com</a:t>
            </a:r>
          </a:p>
        </p:txBody>
      </p:sp>
      <p:pic>
        <p:nvPicPr>
          <p:cNvPr id="2" name="Picture 7" descr="A red triangle on a black background&#10;&#10;Description automatically generated">
            <a:extLst>
              <a:ext uri="{FF2B5EF4-FFF2-40B4-BE49-F238E27FC236}">
                <a16:creationId xmlns:a16="http://schemas.microsoft.com/office/drawing/2014/main" id="{24B89A5B-3C87-57E6-CD9F-9FBF737C648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5434580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14717-C713-ACB2-FA4F-599265312F59}"/>
            </a:ext>
          </a:extLst>
        </p:cNvPr>
        <p:cNvGrpSpPr/>
        <p:nvPr/>
      </p:nvGrpSpPr>
      <p:grpSpPr>
        <a:xfrm>
          <a:off x="0" y="0"/>
          <a:ext cx="0" cy="0"/>
          <a:chOff x="0" y="0"/>
          <a:chExt cx="0" cy="0"/>
        </a:xfrm>
      </p:grpSpPr>
      <p:pic>
        <p:nvPicPr>
          <p:cNvPr id="7" name="Picture 6" descr="A person sitting on a bench using a computer&#10;&#10;Description automatically generated">
            <a:extLst>
              <a:ext uri="{FF2B5EF4-FFF2-40B4-BE49-F238E27FC236}">
                <a16:creationId xmlns:a16="http://schemas.microsoft.com/office/drawing/2014/main" id="{4DE2E7AF-845F-2E04-F5E4-0E88C0644C0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8" y="-2032"/>
            <a:ext cx="4971472" cy="6146800"/>
          </a:xfrm>
          <a:prstGeom prst="rect">
            <a:avLst/>
          </a:prstGeom>
        </p:spPr>
      </p:pic>
      <p:sp>
        <p:nvSpPr>
          <p:cNvPr id="3" name="TextBox 2">
            <a:extLst>
              <a:ext uri="{FF2B5EF4-FFF2-40B4-BE49-F238E27FC236}">
                <a16:creationId xmlns:a16="http://schemas.microsoft.com/office/drawing/2014/main" id="{A5A2761B-228A-B974-7440-E5E672DA3DBE}"/>
              </a:ext>
            </a:extLst>
          </p:cNvPr>
          <p:cNvSpPr txBox="1"/>
          <p:nvPr/>
        </p:nvSpPr>
        <p:spPr>
          <a:xfrm>
            <a:off x="929846" y="335891"/>
            <a:ext cx="854666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Tip #2: Post-event follow up</a:t>
            </a:r>
          </a:p>
        </p:txBody>
      </p:sp>
      <p:sp>
        <p:nvSpPr>
          <p:cNvPr id="8" name="Rectangle 7">
            <a:extLst>
              <a:ext uri="{FF2B5EF4-FFF2-40B4-BE49-F238E27FC236}">
                <a16:creationId xmlns:a16="http://schemas.microsoft.com/office/drawing/2014/main" id="{E9B57FC5-8050-3AFD-9B4A-22CDDB2B410D}"/>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147E6362-F29F-6049-B606-44574565105E}"/>
              </a:ext>
            </a:extLst>
          </p:cNvPr>
          <p:cNvSpPr txBox="1"/>
          <p:nvPr/>
        </p:nvSpPr>
        <p:spPr>
          <a:xfrm>
            <a:off x="0" y="1506595"/>
            <a:ext cx="6854142" cy="4708981"/>
          </a:xfrm>
          <a:prstGeom prst="rect">
            <a:avLst/>
          </a:prstGeom>
          <a:noFill/>
        </p:spPr>
        <p:txBody>
          <a:bodyPr wrap="square" lIns="91440" tIns="45720" rIns="91440" bIns="45720" anchor="t">
            <a:spAutoFit/>
          </a:bodyPr>
          <a:lstStyle/>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Aim to get a business card or add them on LinkedIn before you wrap-up. </a:t>
            </a:r>
          </a:p>
          <a:p>
            <a:pPr marL="800100" lvl="1"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Message them / add them on LinkedIn within 3 business days.</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If you didn’t get a chance to demonstrate gratitude to them in-person / at an event, this is a great time to do so. </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An example could look like: </a:t>
            </a:r>
            <a:br>
              <a:rPr lang="en-US" sz="2000" dirty="0">
                <a:solidFill>
                  <a:srgbClr val="222222"/>
                </a:solidFill>
                <a:latin typeface="Calibri" panose="020F0502020204030204" pitchFamily="34" charset="0"/>
                <a:cs typeface="Calibri"/>
              </a:rPr>
            </a:br>
            <a:r>
              <a:rPr lang="en-US" sz="2000" i="1" dirty="0">
                <a:solidFill>
                  <a:srgbClr val="222222"/>
                </a:solidFill>
                <a:latin typeface="Calibri" panose="020F0502020204030204" pitchFamily="34" charset="0"/>
                <a:cs typeface="Calibri"/>
              </a:rPr>
              <a:t>“It was great speaking to you at the ESRI User Conference in San Diego last month. The mapping and charting work you do for airports sounded fascinating! I’d definitely like to stay up-to-date on your career.” (Source: </a:t>
            </a:r>
            <a:r>
              <a:rPr lang="en-US" sz="2000" dirty="0">
                <a:solidFill>
                  <a:srgbClr val="222222"/>
                </a:solidFill>
                <a:latin typeface="Calibri" panose="020F0502020204030204" pitchFamily="34" charset="0"/>
                <a:cs typeface="Calibri"/>
              </a:rPr>
              <a:t>Aja Frost, The Muse) </a:t>
            </a:r>
          </a:p>
          <a:p>
            <a:pPr lvl="2"/>
            <a:endParaRPr lang="en-US" sz="2000" dirty="0">
              <a:solidFill>
                <a:srgbClr val="222222"/>
              </a:solidFill>
              <a:latin typeface="Calibri" panose="020F0502020204030204" pitchFamily="34" charset="0"/>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8263BE7E-B467-A067-4072-4C2D19A6E9E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23459430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B6892C-E9CD-C850-83E1-DB24D0AB94D2}"/>
            </a:ext>
          </a:extLst>
        </p:cNvPr>
        <p:cNvGrpSpPr/>
        <p:nvPr/>
      </p:nvGrpSpPr>
      <p:grpSpPr>
        <a:xfrm>
          <a:off x="0" y="0"/>
          <a:ext cx="0" cy="0"/>
          <a:chOff x="0" y="0"/>
          <a:chExt cx="0" cy="0"/>
        </a:xfrm>
      </p:grpSpPr>
      <p:pic>
        <p:nvPicPr>
          <p:cNvPr id="7" name="Picture 6" descr="A person walking up the stairs&#10;&#10;Description automatically generated">
            <a:extLst>
              <a:ext uri="{FF2B5EF4-FFF2-40B4-BE49-F238E27FC236}">
                <a16:creationId xmlns:a16="http://schemas.microsoft.com/office/drawing/2014/main" id="{8003122F-D94E-479D-E3F5-63777957034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29136" y="-2"/>
            <a:ext cx="5062864" cy="6144769"/>
          </a:xfrm>
          <a:prstGeom prst="rect">
            <a:avLst/>
          </a:prstGeom>
        </p:spPr>
      </p:pic>
      <p:sp>
        <p:nvSpPr>
          <p:cNvPr id="3" name="TextBox 2">
            <a:extLst>
              <a:ext uri="{FF2B5EF4-FFF2-40B4-BE49-F238E27FC236}">
                <a16:creationId xmlns:a16="http://schemas.microsoft.com/office/drawing/2014/main" id="{0671C79F-DB75-DE2B-0386-0E3449315D36}"/>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Final Encouragement </a:t>
            </a:r>
          </a:p>
          <a:p>
            <a:endParaRPr lang="en-US" sz="2800" dirty="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641285C7-8D00-8400-F626-2CB3B8F06ADD}"/>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FF98E4DB-AFE4-77E0-7290-8926C93D520F}"/>
              </a:ext>
            </a:extLst>
          </p:cNvPr>
          <p:cNvSpPr txBox="1"/>
          <p:nvPr/>
        </p:nvSpPr>
        <p:spPr>
          <a:xfrm>
            <a:off x="0" y="1641223"/>
            <a:ext cx="6854142" cy="4462760"/>
          </a:xfrm>
          <a:prstGeom prst="rect">
            <a:avLst/>
          </a:prstGeom>
          <a:noFill/>
        </p:spPr>
        <p:txBody>
          <a:bodyPr wrap="square" lIns="91440" tIns="45720" rIns="91440" bIns="45720" anchor="t">
            <a:spAutoFit/>
          </a:bodyPr>
          <a:lstStyle/>
          <a:p>
            <a:pPr marL="800100" lvl="1" indent="-342900">
              <a:buFont typeface="Arial" panose="020B0604020202020204" pitchFamily="34" charset="0"/>
              <a:buChar char="•"/>
            </a:pPr>
            <a:r>
              <a:rPr lang="en-US" sz="2400" dirty="0">
                <a:solidFill>
                  <a:srgbClr val="222222"/>
                </a:solidFill>
                <a:latin typeface="Calibri" panose="020F0502020204030204" pitchFamily="34" charset="0"/>
                <a:cs typeface="Calibri"/>
              </a:rPr>
              <a:t>People in industry aren’t expecting you to be perfect, it’s okay to make mistakes.</a:t>
            </a:r>
          </a:p>
          <a:p>
            <a:pPr marL="800100" lvl="1" indent="-342900">
              <a:buFont typeface="Arial" panose="020B0604020202020204" pitchFamily="34" charset="0"/>
              <a:buChar char="•"/>
            </a:pPr>
            <a:endParaRPr lang="en-US" sz="2400"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r>
              <a:rPr lang="en-US" sz="2400" dirty="0">
                <a:solidFill>
                  <a:srgbClr val="222222"/>
                </a:solidFill>
                <a:latin typeface="Calibri" panose="020F0502020204030204" pitchFamily="34" charset="0"/>
                <a:cs typeface="Calibri"/>
              </a:rPr>
              <a:t>Part of starting out, to getting comfortable, to becoming good at networking is through practice, practice, and more practice.</a:t>
            </a:r>
          </a:p>
          <a:p>
            <a:pPr marL="800100" lvl="1" indent="-342900">
              <a:buFont typeface="Arial" panose="020B0604020202020204" pitchFamily="34" charset="0"/>
              <a:buChar char="•"/>
            </a:pPr>
            <a:endParaRPr lang="en-US" sz="2400"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r>
              <a:rPr lang="en-US" sz="2400" dirty="0">
                <a:solidFill>
                  <a:srgbClr val="222222"/>
                </a:solidFill>
                <a:latin typeface="Calibri" panose="020F0502020204030204" pitchFamily="34" charset="0"/>
                <a:cs typeface="Calibri"/>
              </a:rPr>
              <a:t>It isn’t a competition, don’t put others down, and its okay to buddy up at the start (eventually you should get to the point where you can fly solo).</a:t>
            </a:r>
          </a:p>
          <a:p>
            <a:pPr lvl="2"/>
            <a:endParaRPr lang="en-US" sz="2000" dirty="0">
              <a:solidFill>
                <a:srgbClr val="222222"/>
              </a:solidFill>
              <a:latin typeface="Calibri" panose="020F0502020204030204" pitchFamily="34" charset="0"/>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67BE65F5-BF48-6471-9FAA-5B59F606A34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38977306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496179-1744-A8CB-1090-83A05D05B671}"/>
            </a:ext>
          </a:extLst>
        </p:cNvPr>
        <p:cNvGrpSpPr/>
        <p:nvPr/>
      </p:nvGrpSpPr>
      <p:grpSpPr>
        <a:xfrm>
          <a:off x="0" y="0"/>
          <a:ext cx="0" cy="0"/>
          <a:chOff x="0" y="0"/>
          <a:chExt cx="0" cy="0"/>
        </a:xfrm>
      </p:grpSpPr>
      <p:sp>
        <p:nvSpPr>
          <p:cNvPr id="9" name="Rectangle 8">
            <a:extLst>
              <a:ext uri="{FF2B5EF4-FFF2-40B4-BE49-F238E27FC236}">
                <a16:creationId xmlns:a16="http://schemas.microsoft.com/office/drawing/2014/main" id="{CB239915-061D-F215-897D-22859ACD7D43}"/>
              </a:ext>
            </a:extLst>
          </p:cNvPr>
          <p:cNvSpPr/>
          <p:nvPr/>
        </p:nvSpPr>
        <p:spPr>
          <a:xfrm>
            <a:off x="0" y="0"/>
            <a:ext cx="12313167" cy="6171636"/>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6" descr="A picture containing graphics, art&#10;&#10;Description automatically generated">
            <a:extLst>
              <a:ext uri="{FF2B5EF4-FFF2-40B4-BE49-F238E27FC236}">
                <a16:creationId xmlns:a16="http://schemas.microsoft.com/office/drawing/2014/main" id="{DE15000E-C6DC-052B-93F7-76AAC9705AD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2377440"/>
            <a:ext cx="7162800" cy="4033520"/>
          </a:xfrm>
          <a:prstGeom prst="rect">
            <a:avLst/>
          </a:prstGeom>
        </p:spPr>
      </p:pic>
      <p:sp>
        <p:nvSpPr>
          <p:cNvPr id="4" name="Title 4">
            <a:extLst>
              <a:ext uri="{FF2B5EF4-FFF2-40B4-BE49-F238E27FC236}">
                <a16:creationId xmlns:a16="http://schemas.microsoft.com/office/drawing/2014/main" id="{BEBDDE70-CBE2-A22C-04DD-B775811B36E2}"/>
              </a:ext>
            </a:extLst>
          </p:cNvPr>
          <p:cNvSpPr>
            <a:spLocks noGrp="1"/>
          </p:cNvSpPr>
          <p:nvPr/>
        </p:nvSpPr>
        <p:spPr>
          <a:xfrm>
            <a:off x="636905" y="1689266"/>
            <a:ext cx="11176000" cy="385527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algn="ctr"/>
            <a:r>
              <a:rPr lang="en-US" sz="9600" dirty="0">
                <a:solidFill>
                  <a:schemeClr val="bg1"/>
                </a:solidFill>
                <a:latin typeface="Franklin Gothic Demi Cond"/>
              </a:rPr>
              <a:t>Thank you!</a:t>
            </a:r>
            <a:br>
              <a:rPr lang="en-US" sz="9600" dirty="0">
                <a:solidFill>
                  <a:schemeClr val="bg1"/>
                </a:solidFill>
                <a:latin typeface="Franklin Gothic Demi Cond"/>
              </a:rPr>
            </a:br>
            <a:endParaRPr lang="en-US" sz="9600" dirty="0">
              <a:solidFill>
                <a:schemeClr val="bg1"/>
              </a:solidFill>
            </a:endParaRPr>
          </a:p>
        </p:txBody>
      </p:sp>
      <p:pic>
        <p:nvPicPr>
          <p:cNvPr id="5" name="Picture 5">
            <a:extLst>
              <a:ext uri="{FF2B5EF4-FFF2-40B4-BE49-F238E27FC236}">
                <a16:creationId xmlns:a16="http://schemas.microsoft.com/office/drawing/2014/main" id="{8C290C26-B6A5-F165-E035-104777B241F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7" name="Picture 7">
            <a:extLst>
              <a:ext uri="{FF2B5EF4-FFF2-40B4-BE49-F238E27FC236}">
                <a16:creationId xmlns:a16="http://schemas.microsoft.com/office/drawing/2014/main" id="{595333E9-74F4-F3D4-4D90-D11D3BF0CA2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spTree>
    <p:extLst>
      <p:ext uri="{BB962C8B-B14F-4D97-AF65-F5344CB8AC3E}">
        <p14:creationId xmlns:p14="http://schemas.microsoft.com/office/powerpoint/2010/main" val="3501747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541F3-EDA0-8C1F-2BF8-714B675ACF54}"/>
            </a:ext>
          </a:extLst>
        </p:cNvPr>
        <p:cNvGrpSpPr/>
        <p:nvPr/>
      </p:nvGrpSpPr>
      <p:grpSpPr>
        <a:xfrm>
          <a:off x="0" y="0"/>
          <a:ext cx="0" cy="0"/>
          <a:chOff x="0" y="0"/>
          <a:chExt cx="0" cy="0"/>
        </a:xfrm>
      </p:grpSpPr>
      <p:pic>
        <p:nvPicPr>
          <p:cNvPr id="2" name="Picture 2">
            <a:extLst>
              <a:ext uri="{FF2B5EF4-FFF2-40B4-BE49-F238E27FC236}">
                <a16:creationId xmlns:a16="http://schemas.microsoft.com/office/drawing/2014/main" id="{7926FBC5-C9A7-BF76-FDA3-C9020201E2B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754"/>
          <a:stretch/>
        </p:blipFill>
        <p:spPr>
          <a:xfrm>
            <a:off x="-22285" y="-37763"/>
            <a:ext cx="12306299" cy="6127796"/>
          </a:xfrm>
          <a:prstGeom prst="rect">
            <a:avLst/>
          </a:prstGeom>
        </p:spPr>
      </p:pic>
      <p:sp>
        <p:nvSpPr>
          <p:cNvPr id="6" name="Rectangle 5">
            <a:extLst>
              <a:ext uri="{FF2B5EF4-FFF2-40B4-BE49-F238E27FC236}">
                <a16:creationId xmlns:a16="http://schemas.microsoft.com/office/drawing/2014/main" id="{3A764DE1-B175-A2CC-F4F8-A89FC8809B6D}"/>
              </a:ext>
            </a:extLst>
          </p:cNvPr>
          <p:cNvSpPr/>
          <p:nvPr/>
        </p:nvSpPr>
        <p:spPr>
          <a:xfrm>
            <a:off x="3178893" y="-37765"/>
            <a:ext cx="5903945" cy="6127797"/>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15" name="TextBox 14">
            <a:extLst>
              <a:ext uri="{FF2B5EF4-FFF2-40B4-BE49-F238E27FC236}">
                <a16:creationId xmlns:a16="http://schemas.microsoft.com/office/drawing/2014/main" id="{A9FB7603-AB5A-71E3-7B44-B55A062ABEF7}"/>
              </a:ext>
            </a:extLst>
          </p:cNvPr>
          <p:cNvSpPr txBox="1"/>
          <p:nvPr/>
        </p:nvSpPr>
        <p:spPr>
          <a:xfrm>
            <a:off x="3022666" y="523298"/>
            <a:ext cx="6296212" cy="892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800" dirty="0">
                <a:solidFill>
                  <a:prstClr val="white"/>
                </a:solidFill>
                <a:effectLst>
                  <a:outerShdw blurRad="38100" dist="38100" dir="2700000" algn="tl">
                    <a:srgbClr val="000000">
                      <a:alpha val="43137"/>
                    </a:srgbClr>
                  </a:outerShdw>
                </a:effectLst>
                <a:latin typeface="Franklin Gothic Medium"/>
                <a:cs typeface="Calibri"/>
              </a:rPr>
              <a:t>What is Professional Networking?</a:t>
            </a:r>
            <a:endParaRPr kumimoji="0" lang="en-CA" sz="28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Franklin Gothic Medium" panose="020B0603020102020204" pitchFamily="34" charset="0"/>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Franklin Gothic Medium" panose="020B0603020102020204" pitchFamily="34" charset="0"/>
              <a:ea typeface="+mn-ea"/>
              <a:cs typeface="Calibri"/>
            </a:endParaRPr>
          </a:p>
        </p:txBody>
      </p:sp>
      <p:sp>
        <p:nvSpPr>
          <p:cNvPr id="20" name="Rectangle 19">
            <a:extLst>
              <a:ext uri="{FF2B5EF4-FFF2-40B4-BE49-F238E27FC236}">
                <a16:creationId xmlns:a16="http://schemas.microsoft.com/office/drawing/2014/main" id="{166B1742-55AD-CC1C-5318-F24D9B5E1CC5}"/>
              </a:ext>
            </a:extLst>
          </p:cNvPr>
          <p:cNvSpPr/>
          <p:nvPr/>
        </p:nvSpPr>
        <p:spPr>
          <a:xfrm>
            <a:off x="5009446" y="1152336"/>
            <a:ext cx="2322652" cy="80538"/>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extBox 9">
            <a:extLst>
              <a:ext uri="{FF2B5EF4-FFF2-40B4-BE49-F238E27FC236}">
                <a16:creationId xmlns:a16="http://schemas.microsoft.com/office/drawing/2014/main" id="{2B4FEA90-596E-77D8-BFAB-19AB24360757}"/>
              </a:ext>
            </a:extLst>
          </p:cNvPr>
          <p:cNvSpPr txBox="1"/>
          <p:nvPr/>
        </p:nvSpPr>
        <p:spPr>
          <a:xfrm>
            <a:off x="3229589" y="1731914"/>
            <a:ext cx="5853250" cy="3170099"/>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“Professional networking refers to the process of establishing, building, and nurturing relationships with the people you work with or people from your industry to help you advance in your career. It is essential to build professional relationships, as every aspect of business involves people and the relationships between them.”</a:t>
            </a:r>
          </a:p>
          <a:p>
            <a:pPr marL="0" marR="0" lvl="0" indent="0" algn="ctr" defTabSz="914400" rtl="0" eaLnBrk="1" fontAlgn="auto" latinLnBrk="0" hangingPunct="1">
              <a:lnSpc>
                <a:spcPct val="100000"/>
              </a:lnSpc>
              <a:spcBef>
                <a:spcPts val="0"/>
              </a:spcBef>
              <a:spcAft>
                <a:spcPts val="0"/>
              </a:spcAft>
              <a:buClrTx/>
              <a:buSzTx/>
              <a:buFontTx/>
              <a:buNone/>
              <a:tabLst/>
              <a:defRPr/>
            </a:pPr>
            <a:endParaRPr lang="en-US" sz="2000" dirty="0">
              <a:solidFill>
                <a:prstClr val="white"/>
              </a:solidFill>
              <a:latin typeface="Verdana" panose="020B0604030504040204" pitchFamily="34" charset="0"/>
              <a:ea typeface="Verdana" panose="020B060403050404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-Indeed.com</a:t>
            </a:r>
          </a:p>
        </p:txBody>
      </p:sp>
      <p:sp>
        <p:nvSpPr>
          <p:cNvPr id="11" name="TextBox 10">
            <a:extLst>
              <a:ext uri="{FF2B5EF4-FFF2-40B4-BE49-F238E27FC236}">
                <a16:creationId xmlns:a16="http://schemas.microsoft.com/office/drawing/2014/main" id="{2DF784CE-8716-195A-4BD3-05A383D0F948}"/>
              </a:ext>
            </a:extLst>
          </p:cNvPr>
          <p:cNvSpPr txBox="1"/>
          <p:nvPr/>
        </p:nvSpPr>
        <p:spPr>
          <a:xfrm>
            <a:off x="4800771" y="1711318"/>
            <a:ext cx="6110868"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921485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6E1993-21CC-C3CC-A6AB-6BF5811D1595}"/>
            </a:ext>
          </a:extLst>
        </p:cNvPr>
        <p:cNvGrpSpPr/>
        <p:nvPr/>
      </p:nvGrpSpPr>
      <p:grpSpPr>
        <a:xfrm>
          <a:off x="0" y="0"/>
          <a:ext cx="0" cy="0"/>
          <a:chOff x="0" y="0"/>
          <a:chExt cx="0" cy="0"/>
        </a:xfrm>
      </p:grpSpPr>
      <p:pic>
        <p:nvPicPr>
          <p:cNvPr id="3" name="Picture 3" descr="A bridge with a city in the background&#10;&#10;Description automatically generated">
            <a:extLst>
              <a:ext uri="{FF2B5EF4-FFF2-40B4-BE49-F238E27FC236}">
                <a16:creationId xmlns:a16="http://schemas.microsoft.com/office/drawing/2014/main" id="{80E791F0-898C-FDE6-CF72-31D0BF5CD1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0" y="-108034"/>
            <a:ext cx="12252455" cy="6173521"/>
          </a:xfrm>
          <a:prstGeom prst="rect">
            <a:avLst/>
          </a:prstGeom>
        </p:spPr>
      </p:pic>
      <p:sp>
        <p:nvSpPr>
          <p:cNvPr id="5" name="Rectangle 4">
            <a:extLst>
              <a:ext uri="{FF2B5EF4-FFF2-40B4-BE49-F238E27FC236}">
                <a16:creationId xmlns:a16="http://schemas.microsoft.com/office/drawing/2014/main" id="{4ED5BB36-FB8B-6E03-C4BE-742762531BFC}"/>
              </a:ext>
            </a:extLst>
          </p:cNvPr>
          <p:cNvSpPr/>
          <p:nvPr/>
        </p:nvSpPr>
        <p:spPr>
          <a:xfrm>
            <a:off x="3129" y="-107062"/>
            <a:ext cx="5903945" cy="6172196"/>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TextBox 14">
            <a:extLst>
              <a:ext uri="{FF2B5EF4-FFF2-40B4-BE49-F238E27FC236}">
                <a16:creationId xmlns:a16="http://schemas.microsoft.com/office/drawing/2014/main" id="{FAE5658B-FE8C-3C74-9B3F-8BAE72D4BA26}"/>
              </a:ext>
            </a:extLst>
          </p:cNvPr>
          <p:cNvSpPr txBox="1"/>
          <p:nvPr/>
        </p:nvSpPr>
        <p:spPr>
          <a:xfrm>
            <a:off x="792275" y="1996896"/>
            <a:ext cx="3719741"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rgbClr val="FFFFFF"/>
                </a:solidFill>
                <a:effectLst/>
                <a:uLnTx/>
                <a:uFillTx/>
                <a:latin typeface="Franklin Gothic Medium"/>
                <a:ea typeface="+mn-ea"/>
                <a:cs typeface="+mn-cs"/>
              </a:rPr>
              <a:t>Who is or do you think can be included into your professional network?</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8" name="Picture 7" descr="A red triangle on a black background&#10;&#10;Description automatically generated">
            <a:extLst>
              <a:ext uri="{FF2B5EF4-FFF2-40B4-BE49-F238E27FC236}">
                <a16:creationId xmlns:a16="http://schemas.microsoft.com/office/drawing/2014/main" id="{14883976-3DB5-624F-0F89-D60D33A823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1FC8B0A4-E475-7EDD-B6C8-37E5BB2A42F6}"/>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Picture 2" descr="A qr code with a red arrow&#10;&#10;Description automatically generated">
            <a:extLst>
              <a:ext uri="{FF2B5EF4-FFF2-40B4-BE49-F238E27FC236}">
                <a16:creationId xmlns:a16="http://schemas.microsoft.com/office/drawing/2014/main" id="{4ECA7773-DFF5-C143-911E-04B1AA4C6E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8794" y="1816447"/>
            <a:ext cx="2743200" cy="2743200"/>
          </a:xfrm>
          <a:prstGeom prst="rect">
            <a:avLst/>
          </a:prstGeom>
        </p:spPr>
      </p:pic>
      <p:sp>
        <p:nvSpPr>
          <p:cNvPr id="4" name="TextBox 3">
            <a:extLst>
              <a:ext uri="{FF2B5EF4-FFF2-40B4-BE49-F238E27FC236}">
                <a16:creationId xmlns:a16="http://schemas.microsoft.com/office/drawing/2014/main" id="{C45C29C7-A7AE-4F4D-231C-A78D0FE6F23B}"/>
              </a:ext>
            </a:extLst>
          </p:cNvPr>
          <p:cNvSpPr txBox="1"/>
          <p:nvPr/>
        </p:nvSpPr>
        <p:spPr>
          <a:xfrm>
            <a:off x="1138971" y="5095814"/>
            <a:ext cx="39243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Can’t scan the QR Code? </a:t>
            </a:r>
            <a:b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Go to: PollEv.com/talentedyyc484</a:t>
            </a:r>
          </a:p>
        </p:txBody>
      </p:sp>
    </p:spTree>
    <p:extLst>
      <p:ext uri="{BB962C8B-B14F-4D97-AF65-F5344CB8AC3E}">
        <p14:creationId xmlns:p14="http://schemas.microsoft.com/office/powerpoint/2010/main" val="787910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D623DA-30A0-DDB7-2A11-A3121373D4B4}"/>
            </a:ext>
          </a:extLst>
        </p:cNvPr>
        <p:cNvGrpSpPr/>
        <p:nvPr/>
      </p:nvGrpSpPr>
      <p:grpSpPr>
        <a:xfrm>
          <a:off x="0" y="0"/>
          <a:ext cx="0" cy="0"/>
          <a:chOff x="0" y="0"/>
          <a:chExt cx="0" cy="0"/>
        </a:xfrm>
      </p:grpSpPr>
      <p:pic>
        <p:nvPicPr>
          <p:cNvPr id="3" name="Picture 3">
            <a:extLst>
              <a:ext uri="{FF2B5EF4-FFF2-40B4-BE49-F238E27FC236}">
                <a16:creationId xmlns:a16="http://schemas.microsoft.com/office/drawing/2014/main" id="{C1C726FA-7775-F2D7-33AE-294CAEF2915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3129" y="0"/>
            <a:ext cx="12188871" cy="6095158"/>
          </a:xfrm>
          <a:prstGeom prst="rect">
            <a:avLst/>
          </a:prstGeom>
        </p:spPr>
      </p:pic>
      <p:sp>
        <p:nvSpPr>
          <p:cNvPr id="5" name="Rectangle 4">
            <a:extLst>
              <a:ext uri="{FF2B5EF4-FFF2-40B4-BE49-F238E27FC236}">
                <a16:creationId xmlns:a16="http://schemas.microsoft.com/office/drawing/2014/main" id="{8D164DA5-FD15-907A-1148-4ACE818DA751}"/>
              </a:ext>
            </a:extLst>
          </p:cNvPr>
          <p:cNvSpPr/>
          <p:nvPr/>
        </p:nvSpPr>
        <p:spPr>
          <a:xfrm>
            <a:off x="3129" y="0"/>
            <a:ext cx="5903945" cy="6065134"/>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8" name="Picture 7" descr="A red triangle on a black background&#10;&#10;Description automatically generated">
            <a:extLst>
              <a:ext uri="{FF2B5EF4-FFF2-40B4-BE49-F238E27FC236}">
                <a16:creationId xmlns:a16="http://schemas.microsoft.com/office/drawing/2014/main" id="{986C799A-859D-0CA3-F50E-98C51DF6429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7619" y="794157"/>
            <a:ext cx="1249312" cy="1241099"/>
          </a:xfrm>
          <a:prstGeom prst="rect">
            <a:avLst/>
          </a:prstGeom>
        </p:spPr>
      </p:pic>
      <p:sp>
        <p:nvSpPr>
          <p:cNvPr id="8" name="Rectangle 7">
            <a:extLst>
              <a:ext uri="{FF2B5EF4-FFF2-40B4-BE49-F238E27FC236}">
                <a16:creationId xmlns:a16="http://schemas.microsoft.com/office/drawing/2014/main" id="{8883BBB0-52CA-7BBE-1BB5-F097123ABC2A}"/>
              </a:ext>
            </a:extLst>
          </p:cNvPr>
          <p:cNvSpPr/>
          <p:nvPr/>
        </p:nvSpPr>
        <p:spPr>
          <a:xfrm rot="10800000">
            <a:off x="1138972" y="4861104"/>
            <a:ext cx="2531227" cy="108773"/>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2" name="Picture 2" descr="A qr code with a red arrow&#10;&#10;Description automatically generated">
            <a:extLst>
              <a:ext uri="{FF2B5EF4-FFF2-40B4-BE49-F238E27FC236}">
                <a16:creationId xmlns:a16="http://schemas.microsoft.com/office/drawing/2014/main" id="{BF426743-262E-8882-F3A9-9CBBB2D7A26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08794" y="1816447"/>
            <a:ext cx="2743200" cy="2743200"/>
          </a:xfrm>
          <a:prstGeom prst="rect">
            <a:avLst/>
          </a:prstGeom>
        </p:spPr>
      </p:pic>
      <p:sp>
        <p:nvSpPr>
          <p:cNvPr id="4" name="TextBox 3">
            <a:extLst>
              <a:ext uri="{FF2B5EF4-FFF2-40B4-BE49-F238E27FC236}">
                <a16:creationId xmlns:a16="http://schemas.microsoft.com/office/drawing/2014/main" id="{A8725A01-2F7A-2AE0-2D27-686B6707F647}"/>
              </a:ext>
            </a:extLst>
          </p:cNvPr>
          <p:cNvSpPr txBox="1"/>
          <p:nvPr/>
        </p:nvSpPr>
        <p:spPr>
          <a:xfrm>
            <a:off x="792275" y="2035256"/>
            <a:ext cx="3924300"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3600" dirty="0">
                <a:solidFill>
                  <a:srgbClr val="FFFFFF"/>
                </a:solidFill>
                <a:latin typeface="Franklin Gothic Medium"/>
              </a:rPr>
              <a:t>As an upcoming professional, why do you think people want to network with you?</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D4604457-F994-2153-1D39-81DB25883D4E}"/>
              </a:ext>
            </a:extLst>
          </p:cNvPr>
          <p:cNvSpPr txBox="1"/>
          <p:nvPr/>
        </p:nvSpPr>
        <p:spPr>
          <a:xfrm>
            <a:off x="1138971" y="5095814"/>
            <a:ext cx="392430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Can’t scan the QR Code? </a:t>
            </a:r>
            <a:b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b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Go to: PollEv.com/talentedyyc484</a:t>
            </a:r>
          </a:p>
        </p:txBody>
      </p:sp>
    </p:spTree>
    <p:extLst>
      <p:ext uri="{BB962C8B-B14F-4D97-AF65-F5344CB8AC3E}">
        <p14:creationId xmlns:p14="http://schemas.microsoft.com/office/powerpoint/2010/main" val="814038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1B8F68-C5D7-9863-6344-9A44E2EB7107}"/>
            </a:ext>
          </a:extLst>
        </p:cNvPr>
        <p:cNvGrpSpPr/>
        <p:nvPr/>
      </p:nvGrpSpPr>
      <p:grpSpPr>
        <a:xfrm>
          <a:off x="0" y="0"/>
          <a:ext cx="0" cy="0"/>
          <a:chOff x="0" y="0"/>
          <a:chExt cx="0" cy="0"/>
        </a:xfrm>
      </p:grpSpPr>
      <p:pic>
        <p:nvPicPr>
          <p:cNvPr id="3" name="Picture 2" descr="A city skyline with trees and a body of water&#10;&#10;Description automatically generated">
            <a:extLst>
              <a:ext uri="{FF2B5EF4-FFF2-40B4-BE49-F238E27FC236}">
                <a16:creationId xmlns:a16="http://schemas.microsoft.com/office/drawing/2014/main" id="{4A7A5020-D2A2-F6DA-D7D1-1AF4BDB9E89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798740"/>
            <a:ext cx="12192000" cy="6857579"/>
          </a:xfrm>
          <a:prstGeom prst="rect">
            <a:avLst/>
          </a:prstGeom>
        </p:spPr>
      </p:pic>
      <p:sp>
        <p:nvSpPr>
          <p:cNvPr id="10" name="Rectangle 9">
            <a:extLst>
              <a:ext uri="{FF2B5EF4-FFF2-40B4-BE49-F238E27FC236}">
                <a16:creationId xmlns:a16="http://schemas.microsoft.com/office/drawing/2014/main" id="{B67DF8AA-4EA4-93B9-8A75-29508DADC437}"/>
              </a:ext>
            </a:extLst>
          </p:cNvPr>
          <p:cNvSpPr/>
          <p:nvPr/>
        </p:nvSpPr>
        <p:spPr>
          <a:xfrm>
            <a:off x="-26800" y="-798740"/>
            <a:ext cx="12245599" cy="6857579"/>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Title 4">
            <a:extLst>
              <a:ext uri="{FF2B5EF4-FFF2-40B4-BE49-F238E27FC236}">
                <a16:creationId xmlns:a16="http://schemas.microsoft.com/office/drawing/2014/main" id="{B01BCB16-01B0-763B-4DA6-1A053E411090}"/>
              </a:ext>
            </a:extLst>
          </p:cNvPr>
          <p:cNvSpPr>
            <a:spLocks noGrp="1"/>
          </p:cNvSpPr>
          <p:nvPr/>
        </p:nvSpPr>
        <p:spPr>
          <a:xfrm>
            <a:off x="-26801" y="-255757"/>
            <a:ext cx="12245599" cy="7102740"/>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6000" b="1" i="0" kern="1200">
                <a:solidFill>
                  <a:schemeClr val="accent1"/>
                </a:solidFill>
                <a:latin typeface="Franklin Gothic Demi Cond" panose="020B0603020102020204" pitchFamily="34" charset="0"/>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sz="9600" dirty="0">
                <a:solidFill>
                  <a:prstClr val="white"/>
                </a:solidFill>
              </a:rPr>
              <a:t>How to Network</a:t>
            </a:r>
            <a:endParaRPr kumimoji="0" lang="en-US" sz="9600" b="1" i="0" u="none" strike="noStrike" kern="1200" cap="none" spc="0" normalizeH="0" baseline="0" noProof="0" dirty="0">
              <a:ln>
                <a:noFill/>
              </a:ln>
              <a:solidFill>
                <a:prstClr val="white"/>
              </a:solidFill>
              <a:effectLst/>
              <a:uLnTx/>
              <a:uFillTx/>
              <a:latin typeface="Franklin Gothic Demi Cond" panose="020B0603020102020204" pitchFamily="34" charset="0"/>
              <a:ea typeface="+mj-ea"/>
              <a:cs typeface="+mj-cs"/>
            </a:endParaRPr>
          </a:p>
        </p:txBody>
      </p:sp>
      <p:pic>
        <p:nvPicPr>
          <p:cNvPr id="12" name="Picture 5">
            <a:extLst>
              <a:ext uri="{FF2B5EF4-FFF2-40B4-BE49-F238E27FC236}">
                <a16:creationId xmlns:a16="http://schemas.microsoft.com/office/drawing/2014/main" id="{79296CC3-1037-E058-9F99-AF1DB869829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159625" y="283615"/>
            <a:ext cx="4834255" cy="667210"/>
          </a:xfrm>
          <a:prstGeom prst="rect">
            <a:avLst/>
          </a:prstGeom>
        </p:spPr>
      </p:pic>
      <p:pic>
        <p:nvPicPr>
          <p:cNvPr id="13" name="Picture 7">
            <a:extLst>
              <a:ext uri="{FF2B5EF4-FFF2-40B4-BE49-F238E27FC236}">
                <a16:creationId xmlns:a16="http://schemas.microsoft.com/office/drawing/2014/main" id="{AFD09972-1EBA-4ECE-010C-2DD61043E38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2760000">
            <a:off x="5550015" y="-7122"/>
            <a:ext cx="1149350" cy="1151297"/>
          </a:xfrm>
          <a:prstGeom prst="rect">
            <a:avLst/>
          </a:prstGeom>
        </p:spPr>
      </p:pic>
      <p:pic>
        <p:nvPicPr>
          <p:cNvPr id="15" name="Picture 6" descr="A picture containing graphics, art&#10;&#10;Description automatically generated">
            <a:extLst>
              <a:ext uri="{FF2B5EF4-FFF2-40B4-BE49-F238E27FC236}">
                <a16:creationId xmlns:a16="http://schemas.microsoft.com/office/drawing/2014/main" id="{01653100-9D7F-FDF4-D8FE-7806A07C660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5931568" cy="1656080"/>
          </a:xfrm>
          <a:prstGeom prst="rect">
            <a:avLst/>
          </a:prstGeom>
        </p:spPr>
      </p:pic>
    </p:spTree>
    <p:extLst>
      <p:ext uri="{BB962C8B-B14F-4D97-AF65-F5344CB8AC3E}">
        <p14:creationId xmlns:p14="http://schemas.microsoft.com/office/powerpoint/2010/main" val="1111808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36DE1F-CFD3-1A30-2BDD-1925B1648652}"/>
            </a:ext>
          </a:extLst>
        </p:cNvPr>
        <p:cNvGrpSpPr/>
        <p:nvPr/>
      </p:nvGrpSpPr>
      <p:grpSpPr>
        <a:xfrm>
          <a:off x="0" y="0"/>
          <a:ext cx="0" cy="0"/>
          <a:chOff x="0" y="0"/>
          <a:chExt cx="0" cy="0"/>
        </a:xfrm>
      </p:grpSpPr>
      <p:pic>
        <p:nvPicPr>
          <p:cNvPr id="7" name="Picture 6" descr="A person raising her hand in the air&#10;&#10;Description automatically generated">
            <a:extLst>
              <a:ext uri="{FF2B5EF4-FFF2-40B4-BE49-F238E27FC236}">
                <a16:creationId xmlns:a16="http://schemas.microsoft.com/office/drawing/2014/main" id="{5C360713-BC62-CDFF-7D48-C43BDB112FF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8" y="0"/>
            <a:ext cx="4971472" cy="6143345"/>
          </a:xfrm>
          <a:prstGeom prst="rect">
            <a:avLst/>
          </a:prstGeom>
        </p:spPr>
      </p:pic>
      <p:sp>
        <p:nvSpPr>
          <p:cNvPr id="3" name="TextBox 2">
            <a:extLst>
              <a:ext uri="{FF2B5EF4-FFF2-40B4-BE49-F238E27FC236}">
                <a16:creationId xmlns:a16="http://schemas.microsoft.com/office/drawing/2014/main" id="{CE92D8FA-6A78-8F30-F0F0-4161FDB59C51}"/>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Tip #1: Determine your strategy</a:t>
            </a:r>
          </a:p>
          <a:p>
            <a:endParaRPr lang="en-US" sz="2800" dirty="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9F87C73E-9A8C-078D-5484-C294D66AE110}"/>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3BB09D1-F42C-4230-29B8-95380FEBBCD0}"/>
              </a:ext>
            </a:extLst>
          </p:cNvPr>
          <p:cNvSpPr txBox="1"/>
          <p:nvPr/>
        </p:nvSpPr>
        <p:spPr>
          <a:xfrm>
            <a:off x="0" y="1429651"/>
            <a:ext cx="6854142" cy="6217087"/>
          </a:xfrm>
          <a:prstGeom prst="rect">
            <a:avLst/>
          </a:prstGeom>
          <a:noFill/>
        </p:spPr>
        <p:txBody>
          <a:bodyPr wrap="square" lIns="91440" tIns="45720" rIns="91440" bIns="45720" anchor="t">
            <a:spAutoFit/>
          </a:bodyPr>
          <a:lstStyle/>
          <a:p>
            <a:pPr marL="914400" lvl="1" indent="-457200">
              <a:buFont typeface="+mj-lt"/>
              <a:buAutoNum type="arabicPeriod"/>
            </a:pPr>
            <a:r>
              <a:rPr lang="en-US" sz="2000" b="1" dirty="0">
                <a:solidFill>
                  <a:srgbClr val="222222"/>
                </a:solidFill>
                <a:latin typeface="Calibri" panose="020F0502020204030204" pitchFamily="34" charset="0"/>
                <a:cs typeface="Calibri"/>
              </a:rPr>
              <a:t>What are your goals?</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Meeting X number of people?</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Looking to meet a specific person?</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Learn more about the industry?</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The opportunity to practice networking?</a:t>
            </a:r>
          </a:p>
          <a:p>
            <a:pPr marL="1371600" lvl="2" indent="-4572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914400" lvl="1" indent="-457200">
              <a:buFont typeface="+mj-lt"/>
              <a:buAutoNum type="arabicPeriod"/>
            </a:pPr>
            <a:r>
              <a:rPr lang="en-US" sz="2000" b="1" dirty="0">
                <a:solidFill>
                  <a:srgbClr val="222222"/>
                </a:solidFill>
                <a:latin typeface="Calibri" panose="020F0502020204030204" pitchFamily="34" charset="0"/>
                <a:cs typeface="Calibri"/>
              </a:rPr>
              <a:t>What medium(s) do you want to network through?</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Events – like this one!</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LinkedIn</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Industry associations </a:t>
            </a:r>
          </a:p>
          <a:p>
            <a:pPr marL="1371600" lvl="2" indent="-4572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marL="914400" lvl="1" indent="-457200">
              <a:buFont typeface="+mj-lt"/>
              <a:buAutoNum type="arabicPeriod"/>
            </a:pPr>
            <a:r>
              <a:rPr lang="en-US" sz="2000" b="1" dirty="0">
                <a:solidFill>
                  <a:srgbClr val="222222"/>
                </a:solidFill>
                <a:latin typeface="Calibri" panose="020F0502020204030204" pitchFamily="34" charset="0"/>
                <a:cs typeface="Calibri"/>
              </a:rPr>
              <a:t>What are some realistic expectations for each medium and goal? </a:t>
            </a:r>
          </a:p>
          <a:p>
            <a:pPr marL="1371600" lvl="2" indent="-457200">
              <a:buFont typeface="Arial" panose="020B0604020202020204" pitchFamily="34" charset="0"/>
              <a:buChar char="•"/>
            </a:pPr>
            <a:r>
              <a:rPr lang="en-US" sz="2000" dirty="0">
                <a:solidFill>
                  <a:srgbClr val="222222"/>
                </a:solidFill>
                <a:latin typeface="Calibri" panose="020F0502020204030204" pitchFamily="34" charset="0"/>
                <a:cs typeface="Calibri"/>
              </a:rPr>
              <a:t>Ex. I want to expand my network by 1 person by attending tonight’s networking. </a:t>
            </a:r>
          </a:p>
          <a:p>
            <a:pPr marL="1371600" lvl="2" indent="-457200">
              <a:buFont typeface="Arial" panose="020B0604020202020204" pitchFamily="34" charset="0"/>
              <a:buChar char="•"/>
            </a:pPr>
            <a:endParaRPr lang="en-US" dirty="0"/>
          </a:p>
          <a:p>
            <a:pPr marL="914400" lvl="1" indent="-457200">
              <a:buFont typeface="+mj-lt"/>
              <a:buAutoNum type="arabicPeriod"/>
            </a:pPr>
            <a:endParaRPr lang="en-US" sz="2000" dirty="0">
              <a:solidFill>
                <a:srgbClr val="222222"/>
              </a:solidFill>
              <a:latin typeface="Calibri" panose="020F0502020204030204" pitchFamily="34" charset="0"/>
              <a:cs typeface="Calibri"/>
            </a:endParaRPr>
          </a:p>
          <a:p>
            <a:pPr marL="914400" lvl="1" indent="-457200">
              <a:buFont typeface="+mj-lt"/>
              <a:buAutoNum type="arabicPeriod"/>
            </a:pPr>
            <a:endParaRPr lang="en-US" sz="2000" dirty="0">
              <a:solidFill>
                <a:srgbClr val="222222"/>
              </a:solidFill>
              <a:latin typeface="Calibri" panose="020F0502020204030204" pitchFamily="34" charset="0"/>
              <a:cs typeface="Calibri"/>
            </a:endParaRPr>
          </a:p>
          <a:p>
            <a:pPr marL="914400" lvl="1" indent="-457200">
              <a:buFont typeface="+mj-lt"/>
              <a:buAutoNum type="arabicPeriod"/>
            </a:pPr>
            <a:endParaRPr lang="en-US" sz="2000" dirty="0">
              <a:solidFill>
                <a:srgbClr val="222222"/>
              </a:solidFill>
              <a:latin typeface="Calibri" panose="020F0502020204030204" pitchFamily="34" charset="0"/>
              <a:cs typeface="Calibri"/>
            </a:endParaRPr>
          </a:p>
          <a:p>
            <a:pPr lvl="2"/>
            <a:endParaRPr lang="en-US" sz="2000" dirty="0">
              <a:solidFill>
                <a:srgbClr val="222222"/>
              </a:solidFill>
              <a:latin typeface="Calibri" panose="020F0502020204030204" pitchFamily="34" charset="0"/>
              <a:cs typeface="Calibri"/>
            </a:endParaRPr>
          </a:p>
        </p:txBody>
      </p:sp>
      <p:pic>
        <p:nvPicPr>
          <p:cNvPr id="2" name="Picture 7" descr="A red triangle on a black background&#10;&#10;Description automatically generated">
            <a:extLst>
              <a:ext uri="{FF2B5EF4-FFF2-40B4-BE49-F238E27FC236}">
                <a16:creationId xmlns:a16="http://schemas.microsoft.com/office/drawing/2014/main" id="{1497483F-4BFA-EB2E-63DA-03F1E443FE0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4166014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079898-1A19-8B11-6932-786D7C8F5285}"/>
            </a:ext>
          </a:extLst>
        </p:cNvPr>
        <p:cNvGrpSpPr/>
        <p:nvPr/>
      </p:nvGrpSpPr>
      <p:grpSpPr>
        <a:xfrm>
          <a:off x="0" y="0"/>
          <a:ext cx="0" cy="0"/>
          <a:chOff x="0" y="0"/>
          <a:chExt cx="0" cy="0"/>
        </a:xfrm>
      </p:grpSpPr>
      <p:pic>
        <p:nvPicPr>
          <p:cNvPr id="16" name="Picture 15" descr="A large building with a glass ceiling&#10;&#10;Description automatically generated with medium confidence">
            <a:extLst>
              <a:ext uri="{FF2B5EF4-FFF2-40B4-BE49-F238E27FC236}">
                <a16:creationId xmlns:a16="http://schemas.microsoft.com/office/drawing/2014/main" id="{B372054D-B651-215F-6A0F-A36C359804E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99752"/>
            <a:ext cx="12192000" cy="6389784"/>
          </a:xfrm>
          <a:prstGeom prst="rect">
            <a:avLst/>
          </a:prstGeom>
        </p:spPr>
      </p:pic>
      <p:sp>
        <p:nvSpPr>
          <p:cNvPr id="6" name="Rectangle 5">
            <a:extLst>
              <a:ext uri="{FF2B5EF4-FFF2-40B4-BE49-F238E27FC236}">
                <a16:creationId xmlns:a16="http://schemas.microsoft.com/office/drawing/2014/main" id="{6926DCC3-56C8-9EB0-423E-1F79FFFD0B62}"/>
              </a:ext>
            </a:extLst>
          </p:cNvPr>
          <p:cNvSpPr/>
          <p:nvPr/>
        </p:nvSpPr>
        <p:spPr>
          <a:xfrm>
            <a:off x="3186336" y="-37763"/>
            <a:ext cx="5903945" cy="6127797"/>
          </a:xfrm>
          <a:prstGeom prst="rect">
            <a:avLst/>
          </a:prstGeom>
          <a:solidFill>
            <a:srgbClr val="000000">
              <a:alpha val="65098"/>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15" name="TextBox 14">
            <a:extLst>
              <a:ext uri="{FF2B5EF4-FFF2-40B4-BE49-F238E27FC236}">
                <a16:creationId xmlns:a16="http://schemas.microsoft.com/office/drawing/2014/main" id="{BB11015C-1D80-AB5C-851A-4C23360D302F}"/>
              </a:ext>
            </a:extLst>
          </p:cNvPr>
          <p:cNvSpPr txBox="1"/>
          <p:nvPr/>
        </p:nvSpPr>
        <p:spPr>
          <a:xfrm>
            <a:off x="3075430" y="196430"/>
            <a:ext cx="6296212" cy="89255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800" dirty="0">
                <a:solidFill>
                  <a:prstClr val="white"/>
                </a:solidFill>
                <a:effectLst>
                  <a:outerShdw blurRad="38100" dist="38100" dir="2700000" algn="tl">
                    <a:srgbClr val="000000">
                      <a:alpha val="43137"/>
                    </a:srgbClr>
                  </a:outerShdw>
                </a:effectLst>
                <a:latin typeface="Franklin Gothic Medium"/>
                <a:cs typeface="Calibri"/>
              </a:rPr>
              <a:t>Tip #2: </a:t>
            </a:r>
            <a:r>
              <a:rPr kumimoji="0" lang="en-CA" sz="28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Franklin Gothic Medium"/>
                <a:ea typeface="+mn-ea"/>
                <a:cs typeface="Calibri"/>
              </a:rPr>
              <a:t>Dress Professionally</a:t>
            </a:r>
            <a:endParaRPr kumimoji="0" lang="en-CA" sz="2800"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Franklin Gothic Medium" panose="020B0603020102020204" pitchFamily="34" charset="0"/>
              <a:ea typeface="+mn-ea"/>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Franklin Gothic Medium" panose="020B0603020102020204" pitchFamily="34" charset="0"/>
              <a:ea typeface="+mn-ea"/>
              <a:cs typeface="Calibri"/>
            </a:endParaRPr>
          </a:p>
        </p:txBody>
      </p:sp>
      <p:sp>
        <p:nvSpPr>
          <p:cNvPr id="20" name="Rectangle 19">
            <a:extLst>
              <a:ext uri="{FF2B5EF4-FFF2-40B4-BE49-F238E27FC236}">
                <a16:creationId xmlns:a16="http://schemas.microsoft.com/office/drawing/2014/main" id="{37FA32AF-0F5C-DD57-10F1-E45F8D76DC0F}"/>
              </a:ext>
            </a:extLst>
          </p:cNvPr>
          <p:cNvSpPr/>
          <p:nvPr/>
        </p:nvSpPr>
        <p:spPr>
          <a:xfrm>
            <a:off x="5009446" y="1152336"/>
            <a:ext cx="2322652" cy="80538"/>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8" name="Picture 7" descr="A red triangle on a black background&#10;&#10;Description automatically generated">
            <a:extLst>
              <a:ext uri="{FF2B5EF4-FFF2-40B4-BE49-F238E27FC236}">
                <a16:creationId xmlns:a16="http://schemas.microsoft.com/office/drawing/2014/main" id="{F386DB83-BC45-9814-28F5-F0553EB4A85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21832" y="1588485"/>
            <a:ext cx="535857" cy="532334"/>
          </a:xfrm>
          <a:prstGeom prst="rect">
            <a:avLst/>
          </a:prstGeom>
        </p:spPr>
      </p:pic>
      <p:pic>
        <p:nvPicPr>
          <p:cNvPr id="7" name="Picture 7" descr="A red triangle on a black background&#10;&#10;Description automatically generated">
            <a:extLst>
              <a:ext uri="{FF2B5EF4-FFF2-40B4-BE49-F238E27FC236}">
                <a16:creationId xmlns:a16="http://schemas.microsoft.com/office/drawing/2014/main" id="{8E40F595-C6C8-26C3-C572-9A79EF3EC70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49361" y="2334902"/>
            <a:ext cx="535857" cy="532334"/>
          </a:xfrm>
          <a:prstGeom prst="rect">
            <a:avLst/>
          </a:prstGeom>
        </p:spPr>
      </p:pic>
      <p:pic>
        <p:nvPicPr>
          <p:cNvPr id="8" name="Picture 7" descr="A red triangle on a black background&#10;&#10;Description automatically generated">
            <a:extLst>
              <a:ext uri="{FF2B5EF4-FFF2-40B4-BE49-F238E27FC236}">
                <a16:creationId xmlns:a16="http://schemas.microsoft.com/office/drawing/2014/main" id="{8502F97D-817B-2DA9-F411-134ED5F23F6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49361" y="3055207"/>
            <a:ext cx="535857" cy="532334"/>
          </a:xfrm>
          <a:prstGeom prst="rect">
            <a:avLst/>
          </a:prstGeom>
        </p:spPr>
      </p:pic>
      <p:sp>
        <p:nvSpPr>
          <p:cNvPr id="10" name="TextBox 9">
            <a:extLst>
              <a:ext uri="{FF2B5EF4-FFF2-40B4-BE49-F238E27FC236}">
                <a16:creationId xmlns:a16="http://schemas.microsoft.com/office/drawing/2014/main" id="{336E3CEF-0629-0838-4544-128FF22101B9}"/>
              </a:ext>
            </a:extLst>
          </p:cNvPr>
          <p:cNvSpPr txBox="1"/>
          <p:nvPr/>
        </p:nvSpPr>
        <p:spPr>
          <a:xfrm>
            <a:off x="3075430" y="4920481"/>
            <a:ext cx="6110868" cy="1169551"/>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prstClr val="white"/>
                </a:solidFill>
                <a:latin typeface="Verdana" panose="020B0604030504040204" pitchFamily="34" charset="0"/>
                <a:ea typeface="Verdana" panose="020B0604030504040204" pitchFamily="34" charset="0"/>
              </a:rPr>
              <a:t>“</a:t>
            </a:r>
            <a:r>
              <a:rPr kumimoji="0" lang="en-US" sz="14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Even in the age of Zoom meetings and webcams, professional dress is still a crucial aspect of the digital and physical workplace and continues to matter as much as it ever has, if not more.”</a:t>
            </a:r>
          </a:p>
          <a:p>
            <a:pPr marL="0" marR="0" lvl="0" indent="0" algn="ctr" defTabSz="914400" rtl="0" eaLnBrk="1" fontAlgn="auto" latinLnBrk="0" hangingPunct="1">
              <a:lnSpc>
                <a:spcPct val="100000"/>
              </a:lnSpc>
              <a:spcBef>
                <a:spcPts val="0"/>
              </a:spcBef>
              <a:spcAft>
                <a:spcPts val="0"/>
              </a:spcAft>
              <a:buClrTx/>
              <a:buSzTx/>
              <a:buFontTx/>
              <a:buNone/>
              <a:tabLst/>
              <a:defRPr/>
            </a:pPr>
            <a:br>
              <a:rPr kumimoji="0" lang="en-US" sz="14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br>
            <a:r>
              <a:rPr kumimoji="0" lang="en-US" sz="14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J.J. Hebert, Forbes Business Council</a:t>
            </a:r>
          </a:p>
        </p:txBody>
      </p:sp>
      <p:sp>
        <p:nvSpPr>
          <p:cNvPr id="11" name="TextBox 10">
            <a:extLst>
              <a:ext uri="{FF2B5EF4-FFF2-40B4-BE49-F238E27FC236}">
                <a16:creationId xmlns:a16="http://schemas.microsoft.com/office/drawing/2014/main" id="{22D54B05-ACBC-7D1E-9FA2-E400DD090DD2}"/>
              </a:ext>
            </a:extLst>
          </p:cNvPr>
          <p:cNvSpPr txBox="1"/>
          <p:nvPr/>
        </p:nvSpPr>
        <p:spPr>
          <a:xfrm>
            <a:off x="4800771" y="1711318"/>
            <a:ext cx="6110868"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12" name="TextBox 11">
            <a:extLst>
              <a:ext uri="{FF2B5EF4-FFF2-40B4-BE49-F238E27FC236}">
                <a16:creationId xmlns:a16="http://schemas.microsoft.com/office/drawing/2014/main" id="{0D1FAA29-0E7A-C0D0-0B36-916E3231DC96}"/>
              </a:ext>
            </a:extLst>
          </p:cNvPr>
          <p:cNvSpPr txBox="1"/>
          <p:nvPr/>
        </p:nvSpPr>
        <p:spPr>
          <a:xfrm>
            <a:off x="4800771" y="1669328"/>
            <a:ext cx="611086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Creates a great first impression</a:t>
            </a:r>
          </a:p>
        </p:txBody>
      </p:sp>
      <p:sp>
        <p:nvSpPr>
          <p:cNvPr id="13" name="TextBox 12">
            <a:extLst>
              <a:ext uri="{FF2B5EF4-FFF2-40B4-BE49-F238E27FC236}">
                <a16:creationId xmlns:a16="http://schemas.microsoft.com/office/drawing/2014/main" id="{F034B1B1-797C-DD04-C0A7-448C1A3E1D57}"/>
              </a:ext>
            </a:extLst>
          </p:cNvPr>
          <p:cNvSpPr txBox="1"/>
          <p:nvPr/>
        </p:nvSpPr>
        <p:spPr>
          <a:xfrm>
            <a:off x="4800771" y="2440001"/>
            <a:ext cx="611086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Draws positive attention</a:t>
            </a:r>
          </a:p>
        </p:txBody>
      </p:sp>
      <p:sp>
        <p:nvSpPr>
          <p:cNvPr id="14" name="TextBox 13">
            <a:extLst>
              <a:ext uri="{FF2B5EF4-FFF2-40B4-BE49-F238E27FC236}">
                <a16:creationId xmlns:a16="http://schemas.microsoft.com/office/drawing/2014/main" id="{ACE0761D-43E4-7172-8D86-19132DF4B6B4}"/>
              </a:ext>
            </a:extLst>
          </p:cNvPr>
          <p:cNvSpPr txBox="1"/>
          <p:nvPr/>
        </p:nvSpPr>
        <p:spPr>
          <a:xfrm>
            <a:off x="4800771" y="3125012"/>
            <a:ext cx="611086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Promotes self-confidence</a:t>
            </a:r>
          </a:p>
        </p:txBody>
      </p:sp>
      <p:pic>
        <p:nvPicPr>
          <p:cNvPr id="3" name="Picture 7" descr="A red triangle on a black background&#10;&#10;Description automatically generated">
            <a:extLst>
              <a:ext uri="{FF2B5EF4-FFF2-40B4-BE49-F238E27FC236}">
                <a16:creationId xmlns:a16="http://schemas.microsoft.com/office/drawing/2014/main" id="{AFBF5741-3D4B-7E59-5E85-20EFA7CDF1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68897" y="3763965"/>
            <a:ext cx="535857" cy="532334"/>
          </a:xfrm>
          <a:prstGeom prst="rect">
            <a:avLst/>
          </a:prstGeom>
        </p:spPr>
      </p:pic>
      <p:sp>
        <p:nvSpPr>
          <p:cNvPr id="4" name="TextBox 3">
            <a:extLst>
              <a:ext uri="{FF2B5EF4-FFF2-40B4-BE49-F238E27FC236}">
                <a16:creationId xmlns:a16="http://schemas.microsoft.com/office/drawing/2014/main" id="{C11DA846-C8D9-02FC-B0AB-FC497EFEC758}"/>
              </a:ext>
            </a:extLst>
          </p:cNvPr>
          <p:cNvSpPr txBox="1"/>
          <p:nvPr/>
        </p:nvSpPr>
        <p:spPr>
          <a:xfrm>
            <a:off x="4800771" y="3866138"/>
            <a:ext cx="611086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prstClr val="white"/>
                </a:solidFill>
                <a:latin typeface="Verdana" panose="020B0604030504040204" pitchFamily="34" charset="0"/>
                <a:ea typeface="Verdana" panose="020B0604030504040204" pitchFamily="34" charset="0"/>
              </a:rPr>
              <a:t>Keeps you productive</a:t>
            </a:r>
            <a:endParaRPr kumimoji="0" lang="en-US" sz="18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endParaRPr>
          </a:p>
        </p:txBody>
      </p:sp>
      <p:sp>
        <p:nvSpPr>
          <p:cNvPr id="5" name="TextBox 4">
            <a:extLst>
              <a:ext uri="{FF2B5EF4-FFF2-40B4-BE49-F238E27FC236}">
                <a16:creationId xmlns:a16="http://schemas.microsoft.com/office/drawing/2014/main" id="{15206AEA-90E1-5714-CA64-035A323FE6A2}"/>
              </a:ext>
            </a:extLst>
          </p:cNvPr>
          <p:cNvSpPr txBox="1"/>
          <p:nvPr/>
        </p:nvSpPr>
        <p:spPr>
          <a:xfrm>
            <a:off x="3186336" y="767967"/>
            <a:ext cx="5903945" cy="30777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white"/>
                </a:solidFill>
                <a:effectLst/>
                <a:uLnTx/>
                <a:uFillTx/>
                <a:latin typeface="Verdana" panose="020B0604030504040204" pitchFamily="34" charset="0"/>
                <a:ea typeface="Verdana" panose="020B0604030504040204" pitchFamily="34" charset="0"/>
                <a:cs typeface="+mn-cs"/>
              </a:rPr>
              <a:t>Here are 4 reasons why…</a:t>
            </a:r>
          </a:p>
        </p:txBody>
      </p:sp>
    </p:spTree>
    <p:extLst>
      <p:ext uri="{BB962C8B-B14F-4D97-AF65-F5344CB8AC3E}">
        <p14:creationId xmlns:p14="http://schemas.microsoft.com/office/powerpoint/2010/main" val="1101221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3F4EB-696B-1C73-B776-9201E5251A37}"/>
            </a:ext>
          </a:extLst>
        </p:cNvPr>
        <p:cNvGrpSpPr/>
        <p:nvPr/>
      </p:nvGrpSpPr>
      <p:grpSpPr>
        <a:xfrm>
          <a:off x="0" y="0"/>
          <a:ext cx="0" cy="0"/>
          <a:chOff x="0" y="0"/>
          <a:chExt cx="0" cy="0"/>
        </a:xfrm>
      </p:grpSpPr>
      <p:pic>
        <p:nvPicPr>
          <p:cNvPr id="7" name="Picture 6" descr="A person sitting at a desk with his fist raised&#10;&#10;Description automatically generated">
            <a:extLst>
              <a:ext uri="{FF2B5EF4-FFF2-40B4-BE49-F238E27FC236}">
                <a16:creationId xmlns:a16="http://schemas.microsoft.com/office/drawing/2014/main" id="{647E29DA-A3E6-CEF7-05A0-3332ADFB276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220529" y="0"/>
            <a:ext cx="4971472" cy="6144768"/>
          </a:xfrm>
          <a:prstGeom prst="rect">
            <a:avLst/>
          </a:prstGeom>
        </p:spPr>
      </p:pic>
      <p:sp>
        <p:nvSpPr>
          <p:cNvPr id="3" name="TextBox 2">
            <a:extLst>
              <a:ext uri="{FF2B5EF4-FFF2-40B4-BE49-F238E27FC236}">
                <a16:creationId xmlns:a16="http://schemas.microsoft.com/office/drawing/2014/main" id="{48582535-039E-0E32-858C-9E929B3392A7}"/>
              </a:ext>
            </a:extLst>
          </p:cNvPr>
          <p:cNvSpPr txBox="1"/>
          <p:nvPr/>
        </p:nvSpPr>
        <p:spPr>
          <a:xfrm>
            <a:off x="929846" y="335891"/>
            <a:ext cx="854666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solidFill>
                  <a:srgbClr val="000000"/>
                </a:solidFill>
                <a:latin typeface="Franklin Gothic Medium Cond"/>
                <a:cs typeface="Calibri"/>
              </a:rPr>
              <a:t>Tip #3: Prepare an Elevator Pitch </a:t>
            </a:r>
          </a:p>
          <a:p>
            <a:endParaRPr lang="en-US" sz="2800" dirty="0">
              <a:solidFill>
                <a:srgbClr val="000000"/>
              </a:solidFill>
              <a:latin typeface="Franklin Gothic Medium Cond"/>
              <a:cs typeface="Calibri"/>
            </a:endParaRPr>
          </a:p>
        </p:txBody>
      </p:sp>
      <p:sp>
        <p:nvSpPr>
          <p:cNvPr id="8" name="Rectangle 7">
            <a:extLst>
              <a:ext uri="{FF2B5EF4-FFF2-40B4-BE49-F238E27FC236}">
                <a16:creationId xmlns:a16="http://schemas.microsoft.com/office/drawing/2014/main" id="{7AE901B0-6A17-264B-B084-4F5C86D1B48E}"/>
              </a:ext>
            </a:extLst>
          </p:cNvPr>
          <p:cNvSpPr/>
          <p:nvPr/>
        </p:nvSpPr>
        <p:spPr>
          <a:xfrm>
            <a:off x="0" y="1322954"/>
            <a:ext cx="4608870" cy="73741"/>
          </a:xfrm>
          <a:prstGeom prst="rect">
            <a:avLst/>
          </a:prstGeom>
          <a:solidFill>
            <a:srgbClr val="FF0000"/>
          </a:solidFill>
          <a:ln>
            <a:solidFill>
              <a:srgbClr val="ED1C2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AB02B58-14C2-36D6-C03E-9DBC81A0C496}"/>
              </a:ext>
            </a:extLst>
          </p:cNvPr>
          <p:cNvSpPr txBox="1"/>
          <p:nvPr/>
        </p:nvSpPr>
        <p:spPr>
          <a:xfrm>
            <a:off x="0" y="1557341"/>
            <a:ext cx="6854142" cy="4708981"/>
          </a:xfrm>
          <a:prstGeom prst="rect">
            <a:avLst/>
          </a:prstGeom>
          <a:noFill/>
        </p:spPr>
        <p:txBody>
          <a:bodyPr wrap="square" lIns="91440" tIns="45720" rIns="91440" bIns="45720" anchor="t">
            <a:spAutoFit/>
          </a:bodyPr>
          <a:lstStyle/>
          <a:p>
            <a:r>
              <a:rPr lang="en-US" sz="2000" dirty="0">
                <a:solidFill>
                  <a:srgbClr val="222222"/>
                </a:solidFill>
                <a:latin typeface="Calibri" panose="020F0502020204030204" pitchFamily="34" charset="0"/>
                <a:cs typeface="Calibri"/>
              </a:rPr>
              <a:t>An “Elevator Pitch” is a quick way to describe yourself in 30 seconds or less.</a:t>
            </a:r>
            <a:br>
              <a:rPr lang="en-US" sz="2000" dirty="0">
                <a:solidFill>
                  <a:srgbClr val="222222"/>
                </a:solidFill>
                <a:latin typeface="Calibri" panose="020F0502020204030204" pitchFamily="34" charset="0"/>
                <a:cs typeface="Calibri"/>
              </a:rPr>
            </a:br>
            <a:br>
              <a:rPr lang="en-US" sz="2000" dirty="0">
                <a:solidFill>
                  <a:srgbClr val="222222"/>
                </a:solidFill>
                <a:latin typeface="Calibri" panose="020F0502020204030204" pitchFamily="34" charset="0"/>
                <a:cs typeface="Calibri"/>
              </a:rPr>
            </a:br>
            <a:r>
              <a:rPr lang="en-US" sz="2000" b="1" dirty="0">
                <a:solidFill>
                  <a:srgbClr val="222222"/>
                </a:solidFill>
                <a:latin typeface="Calibri" panose="020F0502020204030204" pitchFamily="34" charset="0"/>
                <a:cs typeface="Calibri"/>
              </a:rPr>
              <a:t>Basic Steps:</a:t>
            </a:r>
          </a:p>
          <a:p>
            <a:endParaRPr lang="en-US" sz="2000" b="1" dirty="0">
              <a:solidFill>
                <a:srgbClr val="222222"/>
              </a:solidFill>
              <a:latin typeface="Calibri" panose="020F0502020204030204" pitchFamily="34" charset="0"/>
              <a:cs typeface="Calibri"/>
            </a:endParaRP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Write down the three basics: </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who you are, </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what you do,</a:t>
            </a:r>
          </a:p>
          <a:p>
            <a:pPr marL="1257300" lvl="2" indent="-342900">
              <a:buFont typeface="Arial" panose="020B0604020202020204" pitchFamily="34" charset="0"/>
              <a:buChar char="•"/>
            </a:pPr>
            <a:r>
              <a:rPr lang="en-US" sz="2000" dirty="0">
                <a:solidFill>
                  <a:srgbClr val="222222"/>
                </a:solidFill>
                <a:latin typeface="Calibri" panose="020F0502020204030204" pitchFamily="34" charset="0"/>
                <a:cs typeface="Calibri"/>
              </a:rPr>
              <a:t>and how you do it.</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Write the unique results of your work or traits of your personality that set you apart.</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Organize both of the above into one paragraph.</a:t>
            </a:r>
          </a:p>
          <a:p>
            <a:pPr marL="800100" lvl="1" indent="-342900">
              <a:buFont typeface="Arial" panose="020B0604020202020204" pitchFamily="34" charset="0"/>
              <a:buChar char="•"/>
            </a:pPr>
            <a:r>
              <a:rPr lang="en-US" sz="2000" dirty="0">
                <a:solidFill>
                  <a:srgbClr val="222222"/>
                </a:solidFill>
                <a:latin typeface="Calibri" panose="020F0502020204030204" pitchFamily="34" charset="0"/>
                <a:cs typeface="Calibri"/>
              </a:rPr>
              <a:t>Practice, practice, practice.</a:t>
            </a:r>
          </a:p>
          <a:p>
            <a:pPr marL="800100" lvl="1" indent="-342900">
              <a:buFont typeface="Arial" panose="020B0604020202020204" pitchFamily="34" charset="0"/>
              <a:buChar char="•"/>
            </a:pPr>
            <a:endParaRPr lang="en-US" sz="2000" dirty="0">
              <a:solidFill>
                <a:srgbClr val="222222"/>
              </a:solidFill>
              <a:latin typeface="Calibri" panose="020F0502020204030204" pitchFamily="34" charset="0"/>
              <a:cs typeface="Calibri"/>
            </a:endParaRPr>
          </a:p>
          <a:p>
            <a:pPr lvl="1" algn="r"/>
            <a:r>
              <a:rPr lang="en-US" sz="2000" dirty="0">
                <a:solidFill>
                  <a:srgbClr val="222222"/>
                </a:solidFill>
                <a:latin typeface="Calibri" panose="020F0502020204030204" pitchFamily="34" charset="0"/>
                <a:cs typeface="Calibri"/>
              </a:rPr>
              <a:t>Source: CareerBuilder.com</a:t>
            </a:r>
          </a:p>
        </p:txBody>
      </p:sp>
      <p:pic>
        <p:nvPicPr>
          <p:cNvPr id="2" name="Picture 7" descr="A red triangle on a black background&#10;&#10;Description automatically generated">
            <a:extLst>
              <a:ext uri="{FF2B5EF4-FFF2-40B4-BE49-F238E27FC236}">
                <a16:creationId xmlns:a16="http://schemas.microsoft.com/office/drawing/2014/main" id="{1FC26851-8200-EDEC-3A57-BC6F188FBAB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942688" y="79859"/>
            <a:ext cx="1249312" cy="956440"/>
          </a:xfrm>
          <a:prstGeom prst="rect">
            <a:avLst/>
          </a:prstGeom>
        </p:spPr>
      </p:pic>
    </p:spTree>
    <p:extLst>
      <p:ext uri="{BB962C8B-B14F-4D97-AF65-F5344CB8AC3E}">
        <p14:creationId xmlns:p14="http://schemas.microsoft.com/office/powerpoint/2010/main" val="9072370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45285A5A735D54BBBFB66427FFD4B38" ma:contentTypeVersion="15" ma:contentTypeDescription="Create a new document." ma:contentTypeScope="" ma:versionID="6e2e52e0256509390b56fdf663f02ee5">
  <xsd:schema xmlns:xsd="http://www.w3.org/2001/XMLSchema" xmlns:xs="http://www.w3.org/2001/XMLSchema" xmlns:p="http://schemas.microsoft.com/office/2006/metadata/properties" xmlns:ns2="df4564d1-8504-4052-adba-e5c58547df1b" xmlns:ns3="31c0ed26-9eec-46e4-8ba9-c0144b6d70ce" targetNamespace="http://schemas.microsoft.com/office/2006/metadata/properties" ma:root="true" ma:fieldsID="516befd3c072c1b4d8ba2716d7d4588e" ns2:_="" ns3:_="">
    <xsd:import namespace="df4564d1-8504-4052-adba-e5c58547df1b"/>
    <xsd:import namespace="31c0ed26-9eec-46e4-8ba9-c0144b6d7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ObjectDetectorVersions" minOccurs="0"/>
                <xsd:element ref="ns2:MediaServiceLoca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4564d1-8504-4052-adba-e5c58547df1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3e00b639-429f-44ac-b9ca-c025edc3fdff"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Location" ma:index="21"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1c0ed26-9eec-46e4-8ba9-c0144b6d70c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a8cb816e-65fa-43cb-9667-e8edc61e8d80}" ma:internalName="TaxCatchAll" ma:showField="CatchAllData" ma:web="31c0ed26-9eec-46e4-8ba9-c0144b6d70c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31c0ed26-9eec-46e4-8ba9-c0144b6d70ce">
      <UserInfo>
        <DisplayName>Kyle Matechuk</DisplayName>
        <AccountId>437</AccountId>
        <AccountType/>
      </UserInfo>
      <UserInfo>
        <DisplayName>Ayesha Rashid</DisplayName>
        <AccountId>470</AccountId>
        <AccountType/>
      </UserInfo>
    </SharedWithUsers>
    <lcf76f155ced4ddcb4097134ff3c332f xmlns="df4564d1-8504-4052-adba-e5c58547df1b">
      <Terms xmlns="http://schemas.microsoft.com/office/infopath/2007/PartnerControls"/>
    </lcf76f155ced4ddcb4097134ff3c332f>
    <TaxCatchAll xmlns="31c0ed26-9eec-46e4-8ba9-c0144b6d70ce" xsi:nil="true"/>
  </documentManagement>
</p:properties>
</file>

<file path=customXml/itemProps1.xml><?xml version="1.0" encoding="utf-8"?>
<ds:datastoreItem xmlns:ds="http://schemas.openxmlformats.org/officeDocument/2006/customXml" ds:itemID="{3CB0B24D-3AE5-4E98-B77C-B1FDA11682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f4564d1-8504-4052-adba-e5c58547df1b"/>
    <ds:schemaRef ds:uri="31c0ed26-9eec-46e4-8ba9-c0144b6d70c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E27C0C2-9A31-490A-9E6C-5FA3132EA552}">
  <ds:schemaRefs>
    <ds:schemaRef ds:uri="http://schemas.microsoft.com/sharepoint/v3/contenttype/forms"/>
  </ds:schemaRefs>
</ds:datastoreItem>
</file>

<file path=customXml/itemProps3.xml><?xml version="1.0" encoding="utf-8"?>
<ds:datastoreItem xmlns:ds="http://schemas.openxmlformats.org/officeDocument/2006/customXml" ds:itemID="{485BB0BB-615E-45E4-B67E-5B801212D37B}">
  <ds:schemaRefs>
    <ds:schemaRef ds:uri="http://schemas.microsoft.com/office/infopath/2007/PartnerControls"/>
    <ds:schemaRef ds:uri="http://www.w3.org/XML/1998/namespace"/>
    <ds:schemaRef ds:uri="http://purl.org/dc/terms/"/>
    <ds:schemaRef ds:uri="http://purl.org/dc/dcmitype/"/>
    <ds:schemaRef ds:uri="http://schemas.microsoft.com/office/2006/documentManagement/types"/>
    <ds:schemaRef ds:uri="http://purl.org/dc/elements/1.1/"/>
    <ds:schemaRef ds:uri="df4564d1-8504-4052-adba-e5c58547df1b"/>
    <ds:schemaRef ds:uri="http://schemas.openxmlformats.org/package/2006/metadata/core-properties"/>
    <ds:schemaRef ds:uri="31c0ed26-9eec-46e4-8ba9-c0144b6d70ce"/>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1042</TotalTime>
  <Words>2275</Words>
  <Application>Microsoft Office PowerPoint</Application>
  <PresentationFormat>Widescreen</PresentationFormat>
  <Paragraphs>219</Paragraphs>
  <Slides>24</Slides>
  <Notes>23</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24</vt:i4>
      </vt:variant>
    </vt:vector>
  </HeadingPairs>
  <TitlesOfParts>
    <vt:vector size="35" baseType="lpstr">
      <vt:lpstr>-apple-system</vt:lpstr>
      <vt:lpstr>Arial</vt:lpstr>
      <vt:lpstr>Calibri</vt:lpstr>
      <vt:lpstr>Calibri Light</vt:lpstr>
      <vt:lpstr>Franklin Gothic Demi Cond</vt:lpstr>
      <vt:lpstr>Franklin Gothic Medium</vt:lpstr>
      <vt:lpstr>Franklin Gothic Medium Cond</vt:lpstr>
      <vt:lpstr>Noto Sans</vt:lpstr>
      <vt:lpstr>Verdana</vt:lpstr>
      <vt:lpstr>Office Theme</vt:lpstr>
      <vt:lpstr>1_Office Theme</vt:lpstr>
      <vt:lpstr>Power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Tina Song</dc:creator>
  <cp:lastModifiedBy>Lucas Maliniak</cp:lastModifiedBy>
  <cp:revision>7</cp:revision>
  <dcterms:created xsi:type="dcterms:W3CDTF">2023-04-19T16:24:26Z</dcterms:created>
  <dcterms:modified xsi:type="dcterms:W3CDTF">2024-02-20T15:49:00Z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0x010100C45285A5A735D54BBBFB66427FFD4B38</vt:lpwstr>
  </property>
  <property fmtid="{D5CDD505-2E9C-101B-9397-08002B2CF9AE}" pid="3" name="MediaServiceImageTags">
    <vt:lpwstr/>
  </property>
</Properties>
</file>